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80" r:id="rId2"/>
    <p:sldId id="265" r:id="rId3"/>
    <p:sldId id="273" r:id="rId4"/>
    <p:sldId id="274" r:id="rId5"/>
    <p:sldId id="275" r:id="rId6"/>
    <p:sldId id="276" r:id="rId7"/>
    <p:sldId id="278" r:id="rId8"/>
    <p:sldId id="277" r:id="rId9"/>
    <p:sldId id="279" r:id="rId10"/>
    <p:sldId id="282" r:id="rId11"/>
    <p:sldId id="283" r:id="rId12"/>
    <p:sldId id="284" r:id="rId13"/>
    <p:sldId id="285" r:id="rId14"/>
    <p:sldId id="286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2784"/>
    <a:srgbClr val="180211"/>
    <a:srgbClr val="1A001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B1044-61D9-473A-8A13-969C66C811E1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3E869-D038-4AEB-8F09-5BFF25A16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CA2C1-A32A-4175-8025-7301FC580C0F}" type="datetimeFigureOut">
              <a:rPr lang="en-US" smtClean="0"/>
              <a:pPr/>
              <a:t>10/31/2013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57A00-CBF4-47F1-9266-A276E9AD6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wipe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5\LESSION%206\Chapter_6.wav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editing  Powerpoint class 5\Image\Cover_5.jpg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1752600" y="76200"/>
            <a:ext cx="5715000" cy="612674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914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953000"/>
            <a:ext cx="9144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>c£-Is\</a:t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5600" b="1" dirty="0" err="1">
                <a:solidFill>
                  <a:srgbClr val="FF0000"/>
                </a:solidFill>
                <a:latin typeface="ML-Aathira" pitchFamily="82" charset="0"/>
              </a:rPr>
              <a:t>Im¯n</a:t>
            </a:r>
            <a:r>
              <a:rPr lang="en-US" sz="5600" b="1" dirty="0">
                <a:solidFill>
                  <a:srgbClr val="FF0000"/>
                </a:solidFill>
                <a:latin typeface="ML-Aathira" pitchFamily="82" charset="0"/>
              </a:rPr>
              <a:t>-cp¶ P\w</a:t>
            </a:r>
            <a: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  <a:t/>
            </a:r>
            <a:br>
              <a:rPr lang="en-US" sz="5600" b="1" dirty="0">
                <a:solidFill>
                  <a:srgbClr val="FF0000"/>
                </a:solidFill>
                <a:effectLst/>
                <a:latin typeface="ML-Aathira" pitchFamily="82" charset="0"/>
              </a:rPr>
            </a:br>
            <a:r>
              <a:rPr lang="en-US" sz="3300" b="1" dirty="0" err="1">
                <a:effectLst/>
                <a:latin typeface="ML-Aathira" pitchFamily="82" charset="0"/>
              </a:rPr>
              <a:t>kotdm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ae-_mÀ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k`-bpsS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r>
              <a:rPr lang="en-US" sz="3300" b="1" dirty="0" err="1">
                <a:effectLst/>
                <a:latin typeface="ML-Aathira" pitchFamily="82" charset="0"/>
              </a:rPr>
              <a:t>hnizmk</a:t>
            </a:r>
            <a:r>
              <a:rPr lang="en-US" sz="3300" b="1" dirty="0">
                <a:effectLst/>
                <a:latin typeface="ML-Aathira" pitchFamily="82" charset="0"/>
              </a:rPr>
              <a:t> </a:t>
            </a:r>
            <a:br>
              <a:rPr lang="en-US" sz="3300" b="1" dirty="0">
                <a:effectLst/>
                <a:latin typeface="ML-Aathira" pitchFamily="82" charset="0"/>
              </a:rPr>
            </a:br>
            <a:r>
              <a:rPr lang="en-US" sz="3300" b="1" dirty="0">
                <a:effectLst/>
                <a:latin typeface="ML-Aathira" pitchFamily="82" charset="0"/>
              </a:rPr>
              <a:t>]</a:t>
            </a:r>
            <a:r>
              <a:rPr lang="en-US" sz="3300" b="1" dirty="0" err="1">
                <a:effectLst/>
                <a:latin typeface="ML-Aathira" pitchFamily="82" charset="0"/>
              </a:rPr>
              <a:t>cn</a:t>
            </a:r>
            <a:r>
              <a:rPr lang="en-US" sz="3300" b="1" dirty="0">
                <a:effectLst/>
                <a:latin typeface="ML-Aathira" pitchFamily="82" charset="0"/>
              </a:rPr>
              <a:t>-</a:t>
            </a:r>
            <a:r>
              <a:rPr lang="en-US" sz="3300" b="1" dirty="0" err="1">
                <a:effectLst/>
                <a:latin typeface="ML-Aathira" pitchFamily="82" charset="0"/>
              </a:rPr>
              <a:t>io</a:t>
            </a:r>
            <a:r>
              <a:rPr lang="en-US" sz="3300" b="1" dirty="0">
                <a:effectLst/>
                <a:latin typeface="ML-Aathira" pitchFamily="82" charset="0"/>
              </a:rPr>
              <a:t>-e\ ]</a:t>
            </a:r>
            <a:r>
              <a:rPr lang="en-US" sz="3300" b="1" dirty="0" err="1">
                <a:effectLst/>
                <a:latin typeface="ML-Aathira" pitchFamily="82" charset="0"/>
              </a:rPr>
              <a:t>mTm</a:t>
            </a:r>
            <a:r>
              <a:rPr lang="en-US" sz="3300" b="1" dirty="0">
                <a:effectLst/>
                <a:latin typeface="ML-Aathira" pitchFamily="82" charset="0"/>
              </a:rPr>
              <a:t>-hen.</a:t>
            </a: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0" y="-304800"/>
            <a:ext cx="9144000" cy="6553200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206" y="6"/>
              </a:cxn>
              <a:cxn ang="0">
                <a:pos x="206" y="19"/>
              </a:cxn>
              <a:cxn ang="0">
                <a:pos x="102" y="15"/>
              </a:cxn>
              <a:cxn ang="0">
                <a:pos x="0" y="150"/>
              </a:cxn>
              <a:cxn ang="0">
                <a:pos x="0" y="6"/>
              </a:cxn>
            </a:cxnLst>
            <a:rect l="0" t="0" r="r" b="b"/>
            <a:pathLst>
              <a:path w="206" h="150">
                <a:moveTo>
                  <a:pt x="0" y="6"/>
                </a:moveTo>
                <a:lnTo>
                  <a:pt x="206" y="6"/>
                </a:lnTo>
                <a:lnTo>
                  <a:pt x="206" y="19"/>
                </a:lnTo>
                <a:cubicBezTo>
                  <a:pt x="149" y="36"/>
                  <a:pt x="126" y="19"/>
                  <a:pt x="102" y="15"/>
                </a:cubicBezTo>
                <a:cubicBezTo>
                  <a:pt x="25" y="0"/>
                  <a:pt x="2" y="73"/>
                  <a:pt x="0" y="150"/>
                </a:cubicBezTo>
                <a:lnTo>
                  <a:pt x="0" y="6"/>
                </a:lnTo>
                <a:close/>
              </a:path>
            </a:pathLst>
          </a:cu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lowchart: Delay 6"/>
          <p:cNvSpPr/>
          <p:nvPr/>
        </p:nvSpPr>
        <p:spPr>
          <a:xfrm flipH="1">
            <a:off x="7620000" y="4343400"/>
            <a:ext cx="1524000" cy="1219200"/>
          </a:xfrm>
          <a:prstGeom prst="flowChartDela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5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3400" y="1981200"/>
            <a:ext cx="8077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hgnIm«m³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Hcp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XncphN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algn="ctr"/>
            <a:r>
              <a:rPr lang="en-US" sz="3200" b="1" dirty="0">
                <a:latin typeface="ML-Aathira" pitchFamily="82" charset="0"/>
              </a:rPr>
              <a:t>"</a:t>
            </a:r>
            <a:r>
              <a:rPr lang="en-US" sz="3200" b="1" dirty="0" err="1">
                <a:latin typeface="ML-Aathira" pitchFamily="82" charset="0"/>
              </a:rPr>
              <a:t>IÀ¯mhv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Fsâ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iànbpw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kwc£I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pamIp¶p</a:t>
            </a:r>
            <a:r>
              <a:rPr lang="en-US" sz="3200" b="1" dirty="0">
                <a:latin typeface="ML-Aathira" pitchFamily="82" charset="0"/>
              </a:rPr>
              <a:t>. </a:t>
            </a:r>
            <a:r>
              <a:rPr lang="en-US" sz="3200" b="1" dirty="0" err="1">
                <a:latin typeface="ML-Aathira" pitchFamily="82" charset="0"/>
              </a:rPr>
              <a:t>AhnSp¶v</a:t>
            </a:r>
            <a:r>
              <a:rPr lang="en-US" sz="3200" b="1" dirty="0">
                <a:latin typeface="ML-Aathira" pitchFamily="82" charset="0"/>
              </a:rPr>
              <a:t> F\</a:t>
            </a:r>
            <a:r>
              <a:rPr lang="en-US" sz="3200" b="1" dirty="0" err="1">
                <a:latin typeface="ML-Aathira" pitchFamily="82" charset="0"/>
              </a:rPr>
              <a:t>n¡p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c£bmbn</a:t>
            </a:r>
            <a:r>
              <a:rPr lang="en-US" sz="3200" b="1" dirty="0">
                <a:latin typeface="ML-Aathira" pitchFamily="82" charset="0"/>
              </a:rPr>
              <a:t> `</a:t>
            </a:r>
            <a:r>
              <a:rPr lang="en-US" sz="3200" b="1" dirty="0" err="1">
                <a:latin typeface="ML-Aathira" pitchFamily="82" charset="0"/>
              </a:rPr>
              <a:t>hn¨ncn¡p¶p</a:t>
            </a:r>
            <a:r>
              <a:rPr lang="en-US" sz="3200" b="1" dirty="0">
                <a:latin typeface="ML-Aathira" pitchFamily="82" charset="0"/>
              </a:rPr>
              <a:t>'.</a:t>
            </a:r>
          </a:p>
          <a:p>
            <a:pPr algn="r"/>
            <a:r>
              <a:rPr lang="en-US" sz="2400" b="1" dirty="0">
                <a:latin typeface="ML-Aathira" pitchFamily="82" charset="0"/>
              </a:rPr>
              <a:t>]</a:t>
            </a:r>
            <a:r>
              <a:rPr lang="en-US" sz="2400" b="1" dirty="0" err="1">
                <a:latin typeface="ML-Aathira" pitchFamily="82" charset="0"/>
              </a:rPr>
              <a:t>pd¸mSv</a:t>
            </a:r>
            <a:r>
              <a:rPr lang="en-US" sz="2400" b="1" dirty="0">
                <a:latin typeface="ML-Aathira" pitchFamily="82" charset="0"/>
              </a:rPr>
              <a:t>  11:1------þ10-----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3400" y="1929586"/>
            <a:ext cx="8077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Fsâ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Xocpam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</a:t>
            </a:r>
          </a:p>
          <a:p>
            <a:pPr algn="ctr"/>
            <a:r>
              <a:rPr lang="en-US" sz="3200" b="1" dirty="0" err="1">
                <a:latin typeface="ML-Aathira" pitchFamily="82" charset="0"/>
              </a:rPr>
              <a:t>ssZh¯nem</a:t>
            </a:r>
            <a:r>
              <a:rPr lang="en-US" sz="3200" b="1" dirty="0">
                <a:latin typeface="ML-Aathira" pitchFamily="82" charset="0"/>
              </a:rPr>
              <a:t>{</a:t>
            </a:r>
            <a:r>
              <a:rPr lang="en-US" sz="3200" b="1" dirty="0" err="1">
                <a:latin typeface="ML-Aathira" pitchFamily="82" charset="0"/>
              </a:rPr>
              <a:t>ibn¨p</a:t>
            </a:r>
            <a:r>
              <a:rPr lang="en-US" sz="3200" b="1" dirty="0">
                <a:latin typeface="ML-Aathira" pitchFamily="82" charset="0"/>
              </a:rPr>
              <a:t> {]iv\§</a:t>
            </a:r>
            <a:r>
              <a:rPr lang="en-US" sz="3200" b="1" dirty="0" err="1">
                <a:latin typeface="ML-Aathira" pitchFamily="82" charset="0"/>
              </a:rPr>
              <a:t>sf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XcWw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sNbvX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tamisbt¸mse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Rm</a:t>
            </a:r>
            <a:r>
              <a:rPr lang="en-US" sz="3200" b="1" dirty="0">
                <a:latin typeface="ML-Aathira" pitchFamily="82" charset="0"/>
              </a:rPr>
              <a:t>\pw </a:t>
            </a:r>
            <a:r>
              <a:rPr lang="en-US" sz="3200" b="1" dirty="0" err="1">
                <a:latin typeface="ML-Aathira" pitchFamily="82" charset="0"/>
              </a:rPr>
              <a:t>Pohn¯nep­mIp</a:t>
            </a:r>
            <a:r>
              <a:rPr lang="en-US" sz="3200" b="1" dirty="0">
                <a:latin typeface="ML-Aathira" pitchFamily="82" charset="0"/>
              </a:rPr>
              <a:t>¶ {]iv\§</a:t>
            </a:r>
            <a:r>
              <a:rPr lang="en-US" sz="3200" b="1" dirty="0" err="1">
                <a:latin typeface="ML-Aathira" pitchFamily="82" charset="0"/>
              </a:rPr>
              <a:t>fnÂ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ssZh¯nÂ</a:t>
            </a:r>
            <a:r>
              <a:rPr lang="en-US" sz="3200" b="1" dirty="0">
                <a:latin typeface="ML-Aathira" pitchFamily="82" charset="0"/>
              </a:rPr>
              <a:t> B{</a:t>
            </a:r>
            <a:r>
              <a:rPr lang="en-US" sz="3200" b="1" dirty="0" err="1">
                <a:latin typeface="ML-Aathira" pitchFamily="82" charset="0"/>
              </a:rPr>
              <a:t>ibn¡pw</a:t>
            </a:r>
            <a:r>
              <a:rPr lang="en-US" sz="3200" b="1" dirty="0"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9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718334"/>
            <a:ext cx="7848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t_m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[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y§Ä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r>
              <a:rPr lang="en-US" sz="2000" b="1" dirty="0">
                <a:latin typeface="ML-Aathira" pitchFamily="82" charset="0"/>
              </a:rPr>
              <a:t>	</a:t>
            </a:r>
          </a:p>
          <a:p>
            <a:pPr algn="just"/>
            <a:r>
              <a:rPr lang="en-US" sz="20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\s½ c£n¡m³ </a:t>
            </a:r>
            <a:r>
              <a:rPr lang="en-US" sz="3000" b="1" dirty="0" err="1">
                <a:latin typeface="ML-Aathira" pitchFamily="82" charset="0"/>
              </a:rPr>
              <a:t>ssZhw</a:t>
            </a:r>
            <a:r>
              <a:rPr lang="en-US" sz="3000" b="1" dirty="0">
                <a:latin typeface="ML-Aathira" pitchFamily="82" charset="0"/>
              </a:rPr>
              <a:t> 					</a:t>
            </a:r>
            <a:r>
              <a:rPr lang="en-US" sz="3000" b="1" dirty="0" err="1">
                <a:latin typeface="ML-Aathira" pitchFamily="82" charset="0"/>
              </a:rPr>
              <a:t>aäpÅhcneqsS</a:t>
            </a:r>
            <a:r>
              <a:rPr lang="en-US" sz="3000" b="1" dirty="0">
                <a:latin typeface="ML-Aathira" pitchFamily="82" charset="0"/>
              </a:rPr>
              <a:t> {]</a:t>
            </a:r>
            <a:r>
              <a:rPr lang="en-US" sz="3000" b="1" dirty="0" err="1">
                <a:latin typeface="ML-Aathira" pitchFamily="82" charset="0"/>
              </a:rPr>
              <a:t>hÀ¯n¡pw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pPr algn="just"/>
            <a:r>
              <a:rPr lang="en-US" sz="3000" b="1" dirty="0">
                <a:latin typeface="ML-Aathira" pitchFamily="82" charset="0"/>
              </a:rPr>
              <a:t>		*  	</a:t>
            </a:r>
            <a:r>
              <a:rPr lang="en-US" sz="3000" b="1" dirty="0" err="1">
                <a:latin typeface="ML-Aathira" pitchFamily="82" charset="0"/>
              </a:rPr>
              <a:t>Cutimsb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ÂIns¡m­p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ssZhw</a:t>
            </a:r>
            <a:r>
              <a:rPr lang="en-US" sz="3000" b="1" dirty="0">
                <a:latin typeface="ML-Aathira" pitchFamily="82" charset="0"/>
              </a:rPr>
              <a:t> 			\s½ ]m]¯</a:t>
            </a:r>
            <a:r>
              <a:rPr lang="en-US" sz="3000" b="1" dirty="0" err="1">
                <a:latin typeface="ML-Aathira" pitchFamily="82" charset="0"/>
              </a:rPr>
              <a:t>nÂ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n¶p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tamNn¸n¨p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57200" y="1219200"/>
            <a:ext cx="82296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at\m-`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mh§Ä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endParaRPr lang="en-US" sz="2500" b="1" dirty="0">
              <a:latin typeface="ML-Aathira" pitchFamily="82" charset="0"/>
            </a:endParaRPr>
          </a:p>
          <a:p>
            <a:pPr algn="just"/>
            <a:r>
              <a:rPr lang="en-US" sz="2500" b="1" dirty="0">
                <a:latin typeface="ML-Aathira" pitchFamily="82" charset="0"/>
              </a:rPr>
              <a:t>		</a:t>
            </a:r>
            <a:r>
              <a:rPr lang="en-US" sz="3000" b="1" dirty="0">
                <a:latin typeface="ML-Aathira" pitchFamily="82" charset="0"/>
              </a:rPr>
              <a:t>*  	</a:t>
            </a:r>
            <a:r>
              <a:rPr lang="en-US" sz="3000" b="1" dirty="0" err="1">
                <a:latin typeface="ML-Aathira" pitchFamily="82" charset="0"/>
              </a:rPr>
              <a:t>ssZh¯nsâ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nÀt±i§Ä</a:t>
            </a:r>
            <a:r>
              <a:rPr lang="en-US" sz="3000" b="1" dirty="0">
                <a:latin typeface="ML-Aathira" pitchFamily="82" charset="0"/>
              </a:rPr>
              <a:t> 					A\pkcn¡m³ \mw ISs¸«</a:t>
            </a:r>
            <a:r>
              <a:rPr lang="en-US" sz="3000" b="1" dirty="0" err="1">
                <a:latin typeface="ML-Aathira" pitchFamily="82" charset="0"/>
              </a:rPr>
              <a:t>hcmWv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r>
              <a:rPr lang="en-US" sz="3000" b="1" dirty="0">
                <a:latin typeface="ML-Aathira" pitchFamily="82" charset="0"/>
              </a:rPr>
              <a:t>		*  	\½psS </a:t>
            </a:r>
            <a:r>
              <a:rPr lang="en-US" sz="3000" b="1" dirty="0" err="1">
                <a:latin typeface="ML-Aathira" pitchFamily="82" charset="0"/>
              </a:rPr>
              <a:t>c£I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mbn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Cutimsb</a:t>
            </a:r>
            <a:r>
              <a:rPr lang="en-US" sz="3000" b="1" dirty="0">
                <a:latin typeface="ML-Aathira" pitchFamily="82" charset="0"/>
              </a:rPr>
              <a:t> 				\</a:t>
            </a:r>
            <a:r>
              <a:rPr lang="en-US" sz="3000" b="1" dirty="0" err="1">
                <a:latin typeface="ML-Aathira" pitchFamily="82" charset="0"/>
              </a:rPr>
              <a:t>ÂInb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ssZhs</a:t>
            </a:r>
            <a:r>
              <a:rPr lang="en-US" sz="3000" b="1" dirty="0">
                <a:latin typeface="ML-Aathira" pitchFamily="82" charset="0"/>
              </a:rPr>
              <a:t>¯ \mw </a:t>
            </a:r>
            <a:r>
              <a:rPr lang="en-US" sz="3000" b="1" dirty="0" err="1">
                <a:latin typeface="ML-Aathira" pitchFamily="82" charset="0"/>
              </a:rPr>
              <a:t>IqSpXembn</a:t>
            </a:r>
            <a:r>
              <a:rPr lang="en-US" sz="3000" b="1" dirty="0">
                <a:latin typeface="ML-Aathira" pitchFamily="82" charset="0"/>
              </a:rPr>
              <a:t> 			</a:t>
            </a:r>
            <a:r>
              <a:rPr lang="en-US" sz="3000" b="1" dirty="0" err="1">
                <a:latin typeface="ML-Aathira" pitchFamily="82" charset="0"/>
              </a:rPr>
              <a:t>kvt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ln¡Ww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just"/>
            <a:endParaRPr lang="en-US" sz="2000" dirty="0">
              <a:latin typeface="ML-Aathira" pitchFamily="82" charset="0"/>
            </a:endParaRPr>
          </a:p>
        </p:txBody>
      </p:sp>
      <p:pic>
        <p:nvPicPr>
          <p:cNvPr id="14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user\Desktop\powerpoint_wallpaper_download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33400" y="1600200"/>
            <a:ext cx="8001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kz´-am-t¡-­ </a:t>
            </a:r>
            <a:r>
              <a:rPr lang="en-US" sz="4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L-Aathira" pitchFamily="82" charset="0"/>
              </a:rPr>
              <a:t>ioe§Ä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L-Aathira" pitchFamily="82" charset="0"/>
            </a:endParaRPr>
          </a:p>
          <a:p>
            <a:pPr algn="just"/>
            <a:r>
              <a:rPr lang="en-US" b="1" dirty="0">
                <a:latin typeface="ML-Aathira" pitchFamily="82" charset="0"/>
              </a:rPr>
              <a:t>	</a:t>
            </a:r>
          </a:p>
          <a:p>
            <a:pPr lvl="4"/>
            <a:r>
              <a:rPr lang="en-US" sz="3000" b="1" dirty="0">
                <a:latin typeface="ML-Aathira" pitchFamily="82" charset="0"/>
              </a:rPr>
              <a:t>*  	{]iv\§Ä D­mIpt¼mÄ Ah 		]cnlcn¡m³ Rm³ </a:t>
            </a:r>
            <a:r>
              <a:rPr lang="en-US" sz="3000" b="1" dirty="0" err="1">
                <a:latin typeface="ML-Aathira" pitchFamily="82" charset="0"/>
              </a:rPr>
              <a:t>ssZh¯nÂ</a:t>
            </a:r>
            <a:r>
              <a:rPr lang="en-US" sz="3000" b="1">
                <a:latin typeface="ML-Aathira" pitchFamily="82" charset="0"/>
              </a:rPr>
              <a:t> 	B{</a:t>
            </a:r>
            <a:r>
              <a:rPr lang="en-US" sz="3000" b="1" dirty="0" err="1">
                <a:latin typeface="ML-Aathira" pitchFamily="82" charset="0"/>
              </a:rPr>
              <a:t>ibn¡pw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pic>
        <p:nvPicPr>
          <p:cNvPr id="13" name="Picture 5" descr="C:\Users\user\Desktop\vadafone\1ff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352800"/>
            <a:ext cx="1956126" cy="1477962"/>
          </a:xfrm>
          <a:prstGeom prst="rect">
            <a:avLst/>
          </a:prstGeom>
          <a:noFill/>
        </p:spPr>
      </p:pic>
      <p:pic>
        <p:nvPicPr>
          <p:cNvPr id="10" name="Picture 2" descr="C:\Users\user\Desktop\candl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386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user\Desktop\vadafone\G_Multi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600200"/>
            <a:ext cx="5410200" cy="3657600"/>
          </a:xfrm>
          <a:prstGeom prst="rect">
            <a:avLst/>
          </a:prstGeom>
          <a:noFill/>
        </p:spPr>
      </p:pic>
      <p:pic>
        <p:nvPicPr>
          <p:cNvPr id="9" name="Picture 2" descr="C:\Users\user\Desktop\SMCC PHOTO\Candle-06-jun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981200"/>
            <a:ext cx="1524000" cy="207145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95600" y="2667000"/>
            <a:ext cx="330250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Thank</a:t>
            </a:r>
          </a:p>
          <a:p>
            <a:pPr algn="ctr"/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lgerian" pitchFamily="82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14" name="Picture 8" descr="mobile 03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266774">
            <a:off x="3962138" y="3504262"/>
            <a:ext cx="1257057" cy="92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hapter 6.jpg"/>
          <p:cNvPicPr>
            <a:picLocks noChangeAspect="1"/>
          </p:cNvPicPr>
          <p:nvPr/>
        </p:nvPicPr>
        <p:blipFill>
          <a:blip r:embed="rId3" cstate="print">
            <a:lum bright="-10000" contrast="40000"/>
          </a:blip>
          <a:srcRect t="2174" r="3226"/>
          <a:stretch>
            <a:fillRect/>
          </a:stretch>
        </p:blipFill>
        <p:spPr>
          <a:xfrm>
            <a:off x="1600200" y="2362200"/>
            <a:ext cx="5892800" cy="4419600"/>
          </a:xfrm>
          <a:prstGeom prst="rect">
            <a:avLst/>
          </a:prstGeom>
          <a:ln w="76200">
            <a:solidFill>
              <a:schemeClr val="bg1"/>
            </a:solidFill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1424226"/>
            <a:ext cx="8991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kzmX</a:t>
            </a:r>
            <a:r>
              <a:rPr lang="en-US" sz="5000" b="1" dirty="0">
                <a:solidFill>
                  <a:srgbClr val="FF0000"/>
                </a:solidFill>
                <a:latin typeface="ML-Aathira" pitchFamily="82" charset="0"/>
              </a:rPr>
              <a:t>-{´y-¯n-</a:t>
            </a:r>
            <a:r>
              <a:rPr lang="en-US" sz="5000" b="1" dirty="0" err="1">
                <a:solidFill>
                  <a:srgbClr val="FF0000"/>
                </a:solidFill>
                <a:latin typeface="ML-Aathira" pitchFamily="82" charset="0"/>
              </a:rPr>
              <a:t>te¡v</a:t>
            </a:r>
            <a:endParaRPr lang="en-US" sz="5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733800" y="282714"/>
            <a:ext cx="1676400" cy="7848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]</a:t>
            </a:r>
            <a:r>
              <a:rPr lang="en-US" sz="4500" b="1" dirty="0" err="1">
                <a:solidFill>
                  <a:schemeClr val="bg1"/>
                </a:solidFill>
                <a:latin typeface="ML-Aathira" pitchFamily="82" charset="0"/>
              </a:rPr>
              <a:t>mTw</a:t>
            </a:r>
            <a:r>
              <a:rPr lang="en-US" sz="4500" b="1" dirty="0">
                <a:solidFill>
                  <a:schemeClr val="bg1"/>
                </a:solidFill>
                <a:latin typeface="ML-Aathira" pitchFamily="82" charset="0"/>
              </a:rPr>
              <a:t> 6</a:t>
            </a:r>
          </a:p>
        </p:txBody>
      </p:sp>
      <p:pic>
        <p:nvPicPr>
          <p:cNvPr id="11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8362" y="404813"/>
            <a:ext cx="4694238" cy="11953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686800" cy="61722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000" dirty="0">
                <a:latin typeface="ML-Aathira" pitchFamily="82" charset="0"/>
              </a:rPr>
              <a:t>C{km-</a:t>
            </a:r>
            <a:r>
              <a:rPr lang="en-US" sz="3000" dirty="0" err="1">
                <a:latin typeface="ML-Aathira" pitchFamily="82" charset="0"/>
              </a:rPr>
              <a:t>tbÂ¡m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cpsS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IjvS</a:t>
            </a:r>
            <a:r>
              <a:rPr lang="en-US" sz="3000" dirty="0">
                <a:latin typeface="ML-Aathira" pitchFamily="82" charset="0"/>
              </a:rPr>
              <a:t>-¸m-Sp-IÄ </a:t>
            </a:r>
            <a:r>
              <a:rPr lang="en-US" sz="3000" dirty="0" err="1">
                <a:latin typeface="ML-Aathira" pitchFamily="82" charset="0"/>
              </a:rPr>
              <a:t>Hmtcm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Znh-khpw</a:t>
            </a:r>
            <a:r>
              <a:rPr lang="en-US" sz="3000" dirty="0">
                <a:latin typeface="ML-Aathira" pitchFamily="82" charset="0"/>
              </a:rPr>
              <a:t> hÀ²n¨p </a:t>
            </a:r>
            <a:r>
              <a:rPr lang="en-US" sz="3000" dirty="0" err="1">
                <a:latin typeface="ML-Aathira" pitchFamily="82" charset="0"/>
              </a:rPr>
              <a:t>h¶p</a:t>
            </a:r>
            <a:r>
              <a:rPr lang="en-US" sz="3000" dirty="0">
                <a:latin typeface="ML-Aathira" pitchFamily="82" charset="0"/>
              </a:rPr>
              <a:t>. </a:t>
            </a:r>
            <a:r>
              <a:rPr lang="en-US" sz="3000" dirty="0" err="1">
                <a:latin typeface="ML-Aathira" pitchFamily="82" charset="0"/>
              </a:rPr>
              <a:t>tamibpw</a:t>
            </a:r>
            <a:r>
              <a:rPr lang="en-US" sz="3000" dirty="0">
                <a:latin typeface="ML-Aathira" pitchFamily="82" charset="0"/>
              </a:rPr>
              <a:t> Al-</a:t>
            </a:r>
            <a:r>
              <a:rPr lang="en-US" sz="3000" dirty="0" err="1">
                <a:latin typeface="ML-Aathira" pitchFamily="82" charset="0"/>
              </a:rPr>
              <a:t>tdm</a:t>
            </a:r>
            <a:r>
              <a:rPr lang="en-US" sz="3000" dirty="0">
                <a:latin typeface="ML-Aathira" pitchFamily="82" charset="0"/>
              </a:rPr>
              <a:t>\pw ^d-</a:t>
            </a:r>
            <a:r>
              <a:rPr lang="en-US" sz="3000" dirty="0" err="1">
                <a:latin typeface="ML-Aathira" pitchFamily="82" charset="0"/>
              </a:rPr>
              <a:t>thm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bpsS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ASp¯p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sN¶p</a:t>
            </a:r>
            <a:endParaRPr lang="en-US" sz="3000" dirty="0">
              <a:latin typeface="ML-Aathira" pitchFamily="82" charset="0"/>
            </a:endParaRPr>
          </a:p>
          <a:p>
            <a:pPr marL="0" indent="0" algn="ctr">
              <a:buNone/>
            </a:pPr>
            <a:r>
              <a:rPr lang="en-US" sz="3000" dirty="0" err="1">
                <a:latin typeface="ML-Aathira" pitchFamily="82" charset="0"/>
              </a:rPr>
              <a:t>IÀ¯mhv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Iev</a:t>
            </a:r>
            <a:r>
              <a:rPr lang="en-US" sz="3000" dirty="0">
                <a:latin typeface="ML-Aathira" pitchFamily="82" charset="0"/>
              </a:rPr>
              <a:t>]n-¨-</a:t>
            </a:r>
            <a:r>
              <a:rPr lang="en-US" sz="3000" dirty="0" err="1">
                <a:latin typeface="ML-Aathira" pitchFamily="82" charset="0"/>
              </a:rPr>
              <a:t>Xp</a:t>
            </a:r>
            <a:r>
              <a:rPr lang="en-US" sz="3000" dirty="0">
                <a:latin typeface="ML-Aathira" pitchFamily="82" charset="0"/>
              </a:rPr>
              <a:t>-t]</a:t>
            </a:r>
            <a:r>
              <a:rPr lang="en-US" sz="3000" dirty="0" err="1">
                <a:latin typeface="ML-Aathira" pitchFamily="82" charset="0"/>
              </a:rPr>
              <a:t>mse</a:t>
            </a:r>
            <a:r>
              <a:rPr lang="en-US" sz="3000" dirty="0">
                <a:latin typeface="ML-Aathira" pitchFamily="82" charset="0"/>
              </a:rPr>
              <a:t> {]</a:t>
            </a:r>
            <a:r>
              <a:rPr lang="en-US" sz="3000" dirty="0" err="1">
                <a:latin typeface="ML-Aathira" pitchFamily="82" charset="0"/>
              </a:rPr>
              <a:t>hÀ¯n¨p</a:t>
            </a:r>
            <a:r>
              <a:rPr lang="en-US" sz="3000" dirty="0">
                <a:latin typeface="ML-Aathira" pitchFamily="82" charset="0"/>
              </a:rPr>
              <a:t>.</a:t>
            </a:r>
          </a:p>
          <a:p>
            <a:pPr marL="0" indent="0" algn="ctr">
              <a:buNone/>
            </a:pPr>
            <a:endParaRPr lang="en-US" sz="3000" b="1" dirty="0">
              <a:latin typeface="ML-Aathira" pitchFamily="82" charset="0"/>
            </a:endParaRPr>
          </a:p>
          <a:p>
            <a:pPr>
              <a:buNone/>
            </a:pPr>
            <a:r>
              <a:rPr lang="en-US" sz="3000" b="1" dirty="0">
                <a:solidFill>
                  <a:srgbClr val="C00000"/>
                </a:solidFill>
                <a:latin typeface="ML-Aathira" pitchFamily="82" charset="0"/>
              </a:rPr>
              <a:t> 	 </a:t>
            </a:r>
            <a:r>
              <a:rPr lang="en-US" sz="3300" b="1" dirty="0">
                <a:solidFill>
                  <a:srgbClr val="C00000"/>
                </a:solidFill>
                <a:latin typeface="ML-Aathira" pitchFamily="82" charset="0"/>
              </a:rPr>
              <a:t>]-¯p _m[-IÄ:</a:t>
            </a:r>
          </a:p>
          <a:p>
            <a:pPr>
              <a:lnSpc>
                <a:spcPct val="150000"/>
              </a:lnSpc>
              <a:buNone/>
            </a:pPr>
            <a:r>
              <a:rPr lang="en-US" sz="3000" b="1" dirty="0">
                <a:latin typeface="ML-Aathira" pitchFamily="82" charset="0"/>
              </a:rPr>
              <a:t>	1. 	Pew </a:t>
            </a:r>
            <a:r>
              <a:rPr lang="en-US" sz="3000" b="1" dirty="0" err="1">
                <a:latin typeface="ML-Aathira" pitchFamily="82" charset="0"/>
              </a:rPr>
              <a:t>cà-ambn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amdp</a:t>
            </a:r>
            <a:r>
              <a:rPr lang="en-US" sz="3000" b="1" dirty="0">
                <a:latin typeface="ML-Aathira" pitchFamily="82" charset="0"/>
              </a:rPr>
              <a:t>-¶p.	2.  </a:t>
            </a:r>
            <a:r>
              <a:rPr lang="en-US" sz="3000" b="1" dirty="0" err="1">
                <a:latin typeface="ML-Aathira" pitchFamily="82" charset="0"/>
              </a:rPr>
              <a:t>Xh</a:t>
            </a:r>
            <a:r>
              <a:rPr lang="en-US" sz="3000" b="1" dirty="0">
                <a:latin typeface="ML-Aathira" pitchFamily="82" charset="0"/>
              </a:rPr>
              <a:t>-f-IÄ </a:t>
            </a:r>
            <a:r>
              <a:rPr lang="en-US" sz="3000" b="1" dirty="0" err="1">
                <a:latin typeface="ML-Aathira" pitchFamily="82" charset="0"/>
              </a:rPr>
              <a:t>hym</a:t>
            </a:r>
            <a:r>
              <a:rPr lang="en-US" sz="3000" b="1" dirty="0">
                <a:latin typeface="ML-Aathira" pitchFamily="82" charset="0"/>
              </a:rPr>
              <a:t>]n-¡p-¶p.</a:t>
            </a:r>
            <a:br>
              <a:rPr lang="en-US" sz="3000" b="1" dirty="0">
                <a:latin typeface="ML-Aathira" pitchFamily="82" charset="0"/>
              </a:rPr>
            </a:br>
            <a:r>
              <a:rPr lang="en-US" sz="3000" b="1" dirty="0">
                <a:latin typeface="ML-Aathira" pitchFamily="82" charset="0"/>
              </a:rPr>
              <a:t>3. 	t]³ s]cp-</a:t>
            </a:r>
            <a:r>
              <a:rPr lang="en-US" sz="3000" b="1" dirty="0" err="1">
                <a:latin typeface="ML-Aathira" pitchFamily="82" charset="0"/>
              </a:rPr>
              <a:t>Ip</a:t>
            </a:r>
            <a:r>
              <a:rPr lang="en-US" sz="3000" b="1" dirty="0">
                <a:latin typeface="ML-Aathira" pitchFamily="82" charset="0"/>
              </a:rPr>
              <a:t>-¶p.		4.  </a:t>
            </a:r>
            <a:r>
              <a:rPr lang="en-US" sz="3000" b="1" dirty="0" err="1">
                <a:latin typeface="ML-Aathira" pitchFamily="82" charset="0"/>
              </a:rPr>
              <a:t>Cu¨IÄ</a:t>
            </a:r>
            <a:r>
              <a:rPr lang="en-US" sz="3000" b="1" dirty="0">
                <a:latin typeface="ML-Aathira" pitchFamily="82" charset="0"/>
              </a:rPr>
              <a:t> hÀ²n¡p¶p. </a:t>
            </a:r>
            <a:br>
              <a:rPr lang="en-US" sz="3000" b="1" dirty="0">
                <a:latin typeface="ML-Aathira" pitchFamily="82" charset="0"/>
              </a:rPr>
            </a:br>
            <a:r>
              <a:rPr lang="en-US" sz="3000" b="1" dirty="0">
                <a:latin typeface="ML-Aathira" pitchFamily="82" charset="0"/>
              </a:rPr>
              <a:t>5. 	</a:t>
            </a:r>
            <a:r>
              <a:rPr lang="en-US" sz="3000" b="1" dirty="0" err="1">
                <a:latin typeface="ML-Aathira" pitchFamily="82" charset="0"/>
              </a:rPr>
              <a:t>arK</a:t>
            </a:r>
            <a:r>
              <a:rPr lang="en-US" sz="3000" b="1" dirty="0">
                <a:latin typeface="ML-Aathira" pitchFamily="82" charset="0"/>
              </a:rPr>
              <a:t>-§Ä </a:t>
            </a:r>
            <a:r>
              <a:rPr lang="en-US" sz="3000" b="1" dirty="0" err="1">
                <a:latin typeface="ML-Aathira" pitchFamily="82" charset="0"/>
              </a:rPr>
              <a:t>Ns¯m</a:t>
            </a:r>
            <a:r>
              <a:rPr lang="en-US" sz="3000" b="1" dirty="0">
                <a:latin typeface="ML-Aathira" pitchFamily="82" charset="0"/>
              </a:rPr>
              <a:t>-Sp-§p-¶p. 	6.  {</a:t>
            </a:r>
            <a:r>
              <a:rPr lang="en-US" sz="3000" b="1" dirty="0" err="1">
                <a:latin typeface="ML-Aathira" pitchFamily="82" charset="0"/>
              </a:rPr>
              <a:t>hW</a:t>
            </a:r>
            <a:r>
              <a:rPr lang="en-US" sz="3000" b="1" dirty="0">
                <a:latin typeface="ML-Aathira" pitchFamily="82" charset="0"/>
              </a:rPr>
              <a:t>-§Ä _m[n-¡p-¶p.</a:t>
            </a:r>
            <a:br>
              <a:rPr lang="en-US" sz="3000" b="1" dirty="0">
                <a:latin typeface="ML-Aathira" pitchFamily="82" charset="0"/>
              </a:rPr>
            </a:br>
            <a:r>
              <a:rPr lang="en-US" sz="3000" b="1" dirty="0">
                <a:latin typeface="ML-Aathira" pitchFamily="82" charset="0"/>
              </a:rPr>
              <a:t>7. 	</a:t>
            </a:r>
            <a:r>
              <a:rPr lang="en-US" sz="3000" b="1" dirty="0" err="1">
                <a:latin typeface="ML-Aathira" pitchFamily="82" charset="0"/>
              </a:rPr>
              <a:t>I·g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hÀjn¡p</a:t>
            </a:r>
            <a:r>
              <a:rPr lang="en-US" sz="3000" b="1" dirty="0">
                <a:latin typeface="ML-Aathira" pitchFamily="82" charset="0"/>
              </a:rPr>
              <a:t>-¶p.	   	8.  </a:t>
            </a:r>
            <a:r>
              <a:rPr lang="en-US" sz="3000" b="1" dirty="0" err="1">
                <a:latin typeface="ML-Aathira" pitchFamily="82" charset="0"/>
              </a:rPr>
              <a:t>sh«p</a:t>
            </a:r>
            <a:r>
              <a:rPr lang="en-US" sz="3000" b="1" dirty="0">
                <a:latin typeface="ML-Aathira" pitchFamily="82" charset="0"/>
              </a:rPr>
              <a:t>-In-fn-IÄ \</a:t>
            </a:r>
            <a:r>
              <a:rPr lang="en-US" sz="3000" b="1" dirty="0" err="1">
                <a:latin typeface="ML-Aathira" pitchFamily="82" charset="0"/>
              </a:rPr>
              <a:t>nd-bp</a:t>
            </a:r>
            <a:r>
              <a:rPr lang="en-US" sz="3000" b="1" dirty="0">
                <a:latin typeface="ML-Aathira" pitchFamily="82" charset="0"/>
              </a:rPr>
              <a:t>-¶p.</a:t>
            </a:r>
            <a:br>
              <a:rPr lang="en-US" sz="3000" b="1" dirty="0">
                <a:latin typeface="ML-Aathira" pitchFamily="82" charset="0"/>
              </a:rPr>
            </a:br>
            <a:r>
              <a:rPr lang="en-US" sz="3000" b="1" dirty="0">
                <a:latin typeface="ML-Aathira" pitchFamily="82" charset="0"/>
              </a:rPr>
              <a:t>9. 	AÔ-</a:t>
            </a:r>
            <a:r>
              <a:rPr lang="en-US" sz="3000" b="1" dirty="0" err="1">
                <a:latin typeface="ML-Aathira" pitchFamily="82" charset="0"/>
              </a:rPr>
              <a:t>Imcw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hym</a:t>
            </a:r>
            <a:r>
              <a:rPr lang="en-US" sz="3000" b="1" dirty="0">
                <a:latin typeface="ML-Aathira" pitchFamily="82" charset="0"/>
              </a:rPr>
              <a:t>]n-¡p-¶p.  	10.  </a:t>
            </a:r>
            <a:r>
              <a:rPr lang="en-US" sz="3000" b="1" dirty="0" err="1">
                <a:latin typeface="ML-Aathira" pitchFamily="82" charset="0"/>
              </a:rPr>
              <a:t>BZy</a:t>
            </a:r>
            <a:r>
              <a:rPr lang="en-US" sz="3000" b="1" dirty="0">
                <a:latin typeface="ML-Aathira" pitchFamily="82" charset="0"/>
              </a:rPr>
              <a:t>-Pm-</a:t>
            </a:r>
            <a:r>
              <a:rPr lang="en-US" sz="3000" b="1" dirty="0" err="1">
                <a:latin typeface="ML-Aathira" pitchFamily="82" charset="0"/>
              </a:rPr>
              <a:t>Xsc</a:t>
            </a:r>
            <a:r>
              <a:rPr lang="en-US" sz="3000" b="1" dirty="0">
                <a:latin typeface="ML-Aathira" pitchFamily="82" charset="0"/>
              </a:rPr>
              <a:t> h[n-¡p-¶p.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 b="24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3820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BZy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-Pm-X-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cpsS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acWw</a:t>
            </a:r>
            <a:endParaRPr lang="en-US" sz="3500" b="1" dirty="0">
              <a:solidFill>
                <a:srgbClr val="FF0000"/>
              </a:solidFill>
              <a:latin typeface="ML-Aathira" pitchFamily="82" charset="0"/>
            </a:endParaRPr>
          </a:p>
          <a:p>
            <a:pPr>
              <a:buNone/>
            </a:pPr>
            <a:r>
              <a:rPr lang="en-US" sz="3000" b="1" dirty="0">
                <a:latin typeface="ML-Aathira" pitchFamily="82" charset="0"/>
              </a:rPr>
              <a:t>  		 </a:t>
            </a:r>
            <a:r>
              <a:rPr lang="en-US" sz="3000" dirty="0">
                <a:latin typeface="ML-Aathira" pitchFamily="82" charset="0"/>
              </a:rPr>
              <a:t>9 _m[-IÄ </a:t>
            </a:r>
            <a:r>
              <a:rPr lang="en-US" sz="3000" dirty="0" err="1">
                <a:latin typeface="ML-Aathira" pitchFamily="82" charset="0"/>
              </a:rPr>
              <a:t>Ab</a:t>
            </a:r>
            <a:r>
              <a:rPr lang="en-US" sz="3000" dirty="0">
                <a:latin typeface="ML-Aathira" pitchFamily="82" charset="0"/>
              </a:rPr>
              <a:t>-¨</a:t>
            </a:r>
            <a:r>
              <a:rPr lang="en-US" sz="3000" dirty="0" err="1">
                <a:latin typeface="ML-Aathira" pitchFamily="82" charset="0"/>
              </a:rPr>
              <a:t>n«pw</a:t>
            </a:r>
            <a:r>
              <a:rPr lang="en-US" sz="3000" dirty="0">
                <a:latin typeface="ML-Aathira" pitchFamily="82" charset="0"/>
              </a:rPr>
              <a:t> ^</a:t>
            </a:r>
            <a:r>
              <a:rPr lang="en-US" sz="3000" dirty="0" err="1">
                <a:latin typeface="ML-Aathira" pitchFamily="82" charset="0"/>
              </a:rPr>
              <a:t>dthm</a:t>
            </a:r>
            <a:r>
              <a:rPr lang="en-US" sz="3000" dirty="0">
                <a:latin typeface="ML-Aathira" pitchFamily="82" charset="0"/>
              </a:rPr>
              <a:t> C{km-</a:t>
            </a:r>
            <a:r>
              <a:rPr lang="en-US" sz="3000" dirty="0" err="1">
                <a:latin typeface="ML-Aathira" pitchFamily="82" charset="0"/>
              </a:rPr>
              <a:t>tbÂ¡msc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hn</a:t>
            </a:r>
            <a:r>
              <a:rPr lang="en-US" sz="3000" dirty="0">
                <a:latin typeface="ML-Aathira" pitchFamily="82" charset="0"/>
              </a:rPr>
              <a:t>«-b-¨n-Ã. </a:t>
            </a:r>
            <a:r>
              <a:rPr lang="en-US" sz="3000" dirty="0" err="1">
                <a:latin typeface="ML-Aathira" pitchFamily="82" charset="0"/>
              </a:rPr>
              <a:t>HSphnÂ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ssZhw</a:t>
            </a:r>
            <a:r>
              <a:rPr lang="en-US" sz="3000" dirty="0">
                <a:latin typeface="ML-Aathira" pitchFamily="82" charset="0"/>
              </a:rPr>
              <a:t> ]¯m-as¯ in£ \ÂIm³ </a:t>
            </a:r>
            <a:r>
              <a:rPr lang="en-US" sz="3000" dirty="0" err="1">
                <a:latin typeface="ML-Aathira" pitchFamily="82" charset="0"/>
              </a:rPr>
              <a:t>Xocp</a:t>
            </a:r>
            <a:r>
              <a:rPr lang="en-US" sz="3000" dirty="0">
                <a:latin typeface="ML-Aathira" pitchFamily="82" charset="0"/>
              </a:rPr>
              <a:t>-am-\n-¨p.</a:t>
            </a:r>
          </a:p>
          <a:p>
            <a:pPr>
              <a:buNone/>
            </a:pP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s]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klm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BN-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cWw</a:t>
            </a:r>
            <a:endParaRPr lang="en-US" sz="3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just">
              <a:buNone/>
            </a:pPr>
            <a:r>
              <a:rPr lang="en-US" sz="3000" b="1" dirty="0">
                <a:latin typeface="ML-Aathira" pitchFamily="82" charset="0"/>
              </a:rPr>
              <a:t>    </a:t>
            </a:r>
            <a:r>
              <a:rPr lang="en-US" sz="3000" dirty="0" err="1">
                <a:latin typeface="ML-Aathira" pitchFamily="82" charset="0"/>
              </a:rPr>
              <a:t>ssZhw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tami-tbmSpw</a:t>
            </a:r>
            <a:r>
              <a:rPr lang="en-US" sz="3000" dirty="0">
                <a:latin typeface="ML-Aathira" pitchFamily="82" charset="0"/>
              </a:rPr>
              <a:t> Al-</a:t>
            </a:r>
            <a:r>
              <a:rPr lang="en-US" sz="3000" dirty="0" err="1">
                <a:latin typeface="ML-Aathira" pitchFamily="82" charset="0"/>
              </a:rPr>
              <a:t>tdm</a:t>
            </a:r>
            <a:r>
              <a:rPr lang="en-US" sz="3000" dirty="0">
                <a:latin typeface="ML-Aathira" pitchFamily="82" charset="0"/>
              </a:rPr>
              <a:t>-t\</a:t>
            </a:r>
            <a:r>
              <a:rPr lang="en-US" sz="3000" dirty="0" err="1">
                <a:latin typeface="ML-Aathira" pitchFamily="82" charset="0"/>
              </a:rPr>
              <a:t>mSpw</a:t>
            </a:r>
            <a:r>
              <a:rPr lang="en-US" sz="3000" dirty="0">
                <a:latin typeface="ML-Aathira" pitchFamily="82" charset="0"/>
              </a:rPr>
              <a:t> s]</a:t>
            </a:r>
            <a:r>
              <a:rPr lang="en-US" sz="3000" dirty="0" err="1">
                <a:latin typeface="ML-Aathira" pitchFamily="82" charset="0"/>
              </a:rPr>
              <a:t>klm</a:t>
            </a:r>
            <a:r>
              <a:rPr lang="en-US" sz="3000" dirty="0">
                <a:latin typeface="ML-Aathira" pitchFamily="82" charset="0"/>
              </a:rPr>
              <a:t> BN-</a:t>
            </a:r>
            <a:r>
              <a:rPr lang="en-US" sz="3000" dirty="0" err="1">
                <a:latin typeface="ML-Aathira" pitchFamily="82" charset="0"/>
              </a:rPr>
              <a:t>cn</a:t>
            </a:r>
            <a:r>
              <a:rPr lang="en-US" sz="3000" dirty="0">
                <a:latin typeface="ML-Aathira" pitchFamily="82" charset="0"/>
              </a:rPr>
              <a:t>-t¡-­Xv F§-s\-</a:t>
            </a:r>
            <a:r>
              <a:rPr lang="en-US" sz="3000" dirty="0" err="1">
                <a:latin typeface="ML-Aathira" pitchFamily="82" charset="0"/>
              </a:rPr>
              <a:t>sb¶v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Acp-fns¨bvXp</a:t>
            </a:r>
            <a:r>
              <a:rPr lang="en-US" sz="3000" dirty="0">
                <a:latin typeface="ML-Aathira" pitchFamily="82" charset="0"/>
              </a:rPr>
              <a:t> (]pd. 12:1þ4) </a:t>
            </a:r>
            <a:r>
              <a:rPr lang="en-US" sz="3000" dirty="0" err="1">
                <a:latin typeface="ML-Aathira" pitchFamily="82" charset="0"/>
              </a:rPr>
              <a:t>ssZhw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nÀt±in</a:t>
            </a:r>
            <a:r>
              <a:rPr lang="en-US" sz="3000" dirty="0">
                <a:latin typeface="ML-Aathira" pitchFamily="82" charset="0"/>
              </a:rPr>
              <a:t>¨-X-\p-k-</a:t>
            </a:r>
            <a:r>
              <a:rPr lang="en-US" sz="3000" dirty="0" err="1">
                <a:latin typeface="ML-Aathira" pitchFamily="82" charset="0"/>
              </a:rPr>
              <a:t>cn¨v</a:t>
            </a:r>
            <a:r>
              <a:rPr lang="en-US" sz="3000" dirty="0">
                <a:latin typeface="ML-Aathira" pitchFamily="82" charset="0"/>
              </a:rPr>
              <a:t> C{km-</a:t>
            </a:r>
            <a:r>
              <a:rPr lang="en-US" sz="3000" dirty="0" err="1">
                <a:latin typeface="ML-Aathira" pitchFamily="82" charset="0"/>
              </a:rPr>
              <a:t>tbÂ</a:t>
            </a:r>
            <a:r>
              <a:rPr lang="en-US" sz="3000" dirty="0">
                <a:latin typeface="ML-Aathira" pitchFamily="82" charset="0"/>
              </a:rPr>
              <a:t> s]</a:t>
            </a:r>
            <a:r>
              <a:rPr lang="en-US" sz="3000" dirty="0" err="1">
                <a:latin typeface="ML-Aathira" pitchFamily="82" charset="0"/>
              </a:rPr>
              <a:t>klm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Hcp</a:t>
            </a:r>
            <a:r>
              <a:rPr lang="en-US" sz="3000" dirty="0">
                <a:latin typeface="ML-Aathira" pitchFamily="82" charset="0"/>
              </a:rPr>
              <a:t>-¡n. </a:t>
            </a:r>
            <a:r>
              <a:rPr lang="en-US" sz="3000" dirty="0" err="1">
                <a:latin typeface="ML-Aathira" pitchFamily="82" charset="0"/>
              </a:rPr>
              <a:t>A¶p</a:t>
            </a:r>
            <a:r>
              <a:rPr lang="en-US" sz="3000" dirty="0">
                <a:latin typeface="ML-Aathira" pitchFamily="82" charset="0"/>
              </a:rPr>
              <a:t> cm{</a:t>
            </a:r>
            <a:r>
              <a:rPr lang="en-US" sz="3000" dirty="0" err="1">
                <a:latin typeface="ML-Aathira" pitchFamily="82" charset="0"/>
              </a:rPr>
              <a:t>Xn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ssZhw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CuPn</a:t>
            </a:r>
            <a:r>
              <a:rPr lang="en-US" sz="3000" dirty="0">
                <a:latin typeface="ML-Aathira" pitchFamily="82" charset="0"/>
              </a:rPr>
              <a:t>-]</a:t>
            </a:r>
            <a:r>
              <a:rPr lang="en-US" sz="3000" dirty="0" err="1">
                <a:latin typeface="ML-Aathira" pitchFamily="82" charset="0"/>
              </a:rPr>
              <a:t>vXnse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FÃm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BZy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PmX-tcbpw</a:t>
            </a:r>
            <a:r>
              <a:rPr lang="en-US" sz="3000" dirty="0">
                <a:latin typeface="ML-Aathira" pitchFamily="82" charset="0"/>
              </a:rPr>
              <a:t> h[n-¨p. </a:t>
            </a:r>
          </a:p>
          <a:p>
            <a:pPr algn="just">
              <a:buNone/>
            </a:pPr>
            <a:r>
              <a:rPr lang="en-US" sz="3000" dirty="0">
                <a:latin typeface="ML-Aathira" pitchFamily="82" charset="0"/>
              </a:rPr>
              <a:t/>
            </a:r>
            <a:br>
              <a:rPr lang="en-US" sz="3000" dirty="0">
                <a:latin typeface="ML-Aathira" pitchFamily="82" charset="0"/>
              </a:rPr>
            </a:b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B cm{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Xn-bnÂ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Xs¶ ^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dthm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C{km-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tbÂ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P\-¯n\p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IÀ¯m-hns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\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Bcm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-[n-¡p-hm³ t]mIm³ A\p-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aXn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evIn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.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09600" y="685800"/>
            <a:ext cx="41148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ISÂ IS-¡p-¶p</a:t>
            </a:r>
          </a:p>
          <a:p>
            <a:pPr algn="ctr"/>
            <a:r>
              <a:rPr lang="en-US" sz="3000" dirty="0">
                <a:latin typeface="ML-Aathira" pitchFamily="82" charset="0"/>
              </a:rPr>
              <a:t>C{km-</a:t>
            </a:r>
            <a:r>
              <a:rPr lang="en-US" sz="3000" dirty="0" err="1">
                <a:latin typeface="ML-Aathira" pitchFamily="82" charset="0"/>
              </a:rPr>
              <a:t>tbÂ¡mÀ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AhcpsS</a:t>
            </a:r>
            <a:r>
              <a:rPr lang="en-US" sz="3000" dirty="0">
                <a:latin typeface="ML-Aathira" pitchFamily="82" charset="0"/>
              </a:rPr>
              <a:t> </a:t>
            </a:r>
          </a:p>
          <a:p>
            <a:pPr algn="ctr"/>
            <a:r>
              <a:rPr lang="en-US" sz="3000" dirty="0" err="1">
                <a:latin typeface="ML-Aathira" pitchFamily="82" charset="0"/>
              </a:rPr>
              <a:t>BSp</a:t>
            </a:r>
            <a:r>
              <a:rPr lang="en-US" sz="3000" dirty="0">
                <a:latin typeface="ML-Aathira" pitchFamily="82" charset="0"/>
              </a:rPr>
              <a:t>-am-Sp-I-</a:t>
            </a:r>
            <a:r>
              <a:rPr lang="en-US" sz="3000" dirty="0" err="1">
                <a:latin typeface="ML-Aathira" pitchFamily="82" charset="0"/>
              </a:rPr>
              <a:t>sfm¸w</a:t>
            </a:r>
            <a:r>
              <a:rPr lang="en-US" sz="3000" dirty="0">
                <a:latin typeface="ML-Aathira" pitchFamily="82" charset="0"/>
              </a:rPr>
              <a:t> IS-en\p </a:t>
            </a:r>
          </a:p>
          <a:p>
            <a:pPr algn="ctr"/>
            <a:r>
              <a:rPr lang="en-US" sz="3000" dirty="0" err="1">
                <a:latin typeface="ML-Aathira" pitchFamily="82" charset="0"/>
              </a:rPr>
              <a:t>kao</a:t>
            </a:r>
            <a:r>
              <a:rPr lang="en-US" sz="3000" dirty="0">
                <a:latin typeface="ML-Aathira" pitchFamily="82" charset="0"/>
              </a:rPr>
              <a:t>-]-s¯-¯n. </a:t>
            </a:r>
          </a:p>
        </p:txBody>
      </p:sp>
      <p:pic>
        <p:nvPicPr>
          <p:cNvPr id="9" name="Picture 3" descr="C:\Users\poulose\Desktop\red sea mos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0903" y="76200"/>
            <a:ext cx="4466897" cy="25908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457200" y="3048000"/>
            <a:ext cx="8229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000" dirty="0">
                <a:latin typeface="ML-Aathira" pitchFamily="82" charset="0"/>
              </a:rPr>
              <a:t>	C{km-</a:t>
            </a:r>
            <a:r>
              <a:rPr lang="en-US" sz="3000" dirty="0" err="1">
                <a:latin typeface="ML-Aathira" pitchFamily="82" charset="0"/>
              </a:rPr>
              <a:t>tbÂ¡mÀ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CuPn</a:t>
            </a:r>
            <a:r>
              <a:rPr lang="en-US" sz="3000" dirty="0">
                <a:latin typeface="ML-Aathira" pitchFamily="82" charset="0"/>
              </a:rPr>
              <a:t>]</a:t>
            </a:r>
            <a:r>
              <a:rPr lang="en-US" sz="3000" dirty="0" err="1">
                <a:latin typeface="ML-Aathira" pitchFamily="82" charset="0"/>
              </a:rPr>
              <a:t>vXphn«p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Ign</a:t>
            </a:r>
            <a:r>
              <a:rPr lang="en-US" sz="3000" dirty="0">
                <a:latin typeface="ML-Aathira" pitchFamily="82" charset="0"/>
              </a:rPr>
              <a:t>-ª-</a:t>
            </a:r>
            <a:r>
              <a:rPr lang="en-US" sz="3000" dirty="0" err="1">
                <a:latin typeface="ML-Aathira" pitchFamily="82" charset="0"/>
              </a:rPr>
              <a:t>t¸mÄ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CuPn</a:t>
            </a:r>
            <a:r>
              <a:rPr lang="en-US" sz="3000" dirty="0">
                <a:latin typeface="ML-Aathira" pitchFamily="82" charset="0"/>
              </a:rPr>
              <a:t>-]</a:t>
            </a:r>
            <a:r>
              <a:rPr lang="en-US" sz="3000" dirty="0" err="1">
                <a:latin typeface="ML-Aathira" pitchFamily="82" charset="0"/>
              </a:rPr>
              <a:t>vXp-Im-cpsS</a:t>
            </a:r>
            <a:r>
              <a:rPr lang="en-US" sz="3000" dirty="0">
                <a:latin typeface="ML-Aathira" pitchFamily="82" charset="0"/>
              </a:rPr>
              <a:t> a\</a:t>
            </a:r>
            <a:r>
              <a:rPr lang="en-US" sz="3000" dirty="0" err="1">
                <a:latin typeface="ML-Aathira" pitchFamily="82" charset="0"/>
              </a:rPr>
              <a:t>Êp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amdn</a:t>
            </a:r>
            <a:r>
              <a:rPr lang="en-US" sz="3000" dirty="0">
                <a:latin typeface="ML-Aathira" pitchFamily="82" charset="0"/>
              </a:rPr>
              <a:t>. C{km-</a:t>
            </a:r>
            <a:r>
              <a:rPr lang="en-US" sz="3000" dirty="0" err="1">
                <a:latin typeface="ML-Aathira" pitchFamily="82" charset="0"/>
              </a:rPr>
              <a:t>tbÂ¡msc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XncnsI</a:t>
            </a:r>
            <a:r>
              <a:rPr lang="en-US" sz="3000" dirty="0">
                <a:latin typeface="ML-Aathira" pitchFamily="82" charset="0"/>
              </a:rPr>
              <a:t> sIm­p-h-cp-hm³ </a:t>
            </a:r>
            <a:r>
              <a:rPr lang="en-US" sz="3000" dirty="0" err="1">
                <a:latin typeface="ML-Aathira" pitchFamily="82" charset="0"/>
              </a:rPr>
              <a:t>Xocp</a:t>
            </a:r>
            <a:r>
              <a:rPr lang="en-US" sz="3000" dirty="0">
                <a:latin typeface="ML-Aathira" pitchFamily="82" charset="0"/>
              </a:rPr>
              <a:t>-am-\n-¨p. </a:t>
            </a:r>
            <a:r>
              <a:rPr lang="en-US" sz="3000" dirty="0" err="1">
                <a:latin typeface="ML-Aathira" pitchFamily="82" charset="0"/>
              </a:rPr>
              <a:t>ssk</a:t>
            </a:r>
            <a:r>
              <a:rPr lang="en-US" sz="3000" dirty="0">
                <a:latin typeface="ML-Aathira" pitchFamily="82" charset="0"/>
              </a:rPr>
              <a:t>\</a:t>
            </a:r>
            <a:r>
              <a:rPr lang="en-US" sz="3000" dirty="0" err="1">
                <a:latin typeface="ML-Aathira" pitchFamily="82" charset="0"/>
              </a:rPr>
              <a:t>yw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X§sf</a:t>
            </a:r>
            <a:r>
              <a:rPr lang="en-US" sz="3000" dirty="0">
                <a:latin typeface="ML-Aathira" pitchFamily="82" charset="0"/>
              </a:rPr>
              <a:t> ]</a:t>
            </a:r>
            <a:r>
              <a:rPr lang="en-US" sz="3000" dirty="0" err="1">
                <a:latin typeface="ML-Aathira" pitchFamily="82" charset="0"/>
              </a:rPr>
              <a:t>n´p</a:t>
            </a:r>
            <a:r>
              <a:rPr lang="en-US" sz="3000" dirty="0">
                <a:latin typeface="ML-Aathira" pitchFamily="82" charset="0"/>
              </a:rPr>
              <a:t>-S-cp-¶p-</a:t>
            </a:r>
            <a:r>
              <a:rPr lang="en-US" sz="3000" dirty="0" err="1">
                <a:latin typeface="ML-Aathira" pitchFamily="82" charset="0"/>
              </a:rPr>
              <a:t>sh¶p</a:t>
            </a:r>
            <a:r>
              <a:rPr lang="en-US" sz="3000" dirty="0">
                <a:latin typeface="ML-Aathira" pitchFamily="82" charset="0"/>
              </a:rPr>
              <a:t> a\-</a:t>
            </a:r>
            <a:r>
              <a:rPr lang="en-US" sz="3000" dirty="0" err="1">
                <a:latin typeface="ML-Aathira" pitchFamily="82" charset="0"/>
              </a:rPr>
              <a:t>Ên-em</a:t>
            </a:r>
            <a:r>
              <a:rPr lang="en-US" sz="3000" dirty="0">
                <a:latin typeface="ML-Aathira" pitchFamily="82" charset="0"/>
              </a:rPr>
              <a:t>-¡</a:t>
            </a:r>
            <a:r>
              <a:rPr lang="en-US" sz="3000" dirty="0" err="1">
                <a:latin typeface="ML-Aathira" pitchFamily="82" charset="0"/>
              </a:rPr>
              <a:t>nb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tami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ssZh-t¯mSp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klmbw</a:t>
            </a:r>
            <a:r>
              <a:rPr lang="en-US" sz="3000" dirty="0">
                <a:latin typeface="ML-Aathira" pitchFamily="82" charset="0"/>
              </a:rPr>
              <a:t> At]-£n-¨p. </a:t>
            </a:r>
            <a:r>
              <a:rPr lang="en-US" sz="3000" dirty="0" err="1">
                <a:latin typeface="ML-Aathira" pitchFamily="82" charset="0"/>
              </a:rPr>
              <a:t>ssZhw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nÀt±in</a:t>
            </a:r>
            <a:r>
              <a:rPr lang="en-US" sz="3000" dirty="0">
                <a:latin typeface="ML-Aathira" pitchFamily="82" charset="0"/>
              </a:rPr>
              <a:t>¨ </a:t>
            </a:r>
          </a:p>
          <a:p>
            <a:pPr algn="just"/>
            <a:r>
              <a:rPr lang="en-US" sz="3000" dirty="0">
                <a:latin typeface="ML-Aathira" pitchFamily="82" charset="0"/>
              </a:rPr>
              <a:t>-{]-</a:t>
            </a:r>
            <a:r>
              <a:rPr lang="en-US" sz="3000" dirty="0" err="1">
                <a:latin typeface="ML-Aathira" pitchFamily="82" charset="0"/>
              </a:rPr>
              <a:t>Imcw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tami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hSn-sb-Sp¯p</a:t>
            </a:r>
            <a:r>
              <a:rPr lang="en-US" sz="3000" dirty="0">
                <a:latin typeface="ML-Aathira" pitchFamily="82" charset="0"/>
              </a:rPr>
              <a:t> IS-en\p </a:t>
            </a:r>
            <a:r>
              <a:rPr lang="en-US" sz="3000" dirty="0" err="1">
                <a:latin typeface="ML-Aathira" pitchFamily="82" charset="0"/>
              </a:rPr>
              <a:t>aosX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o«n</a:t>
            </a:r>
            <a:r>
              <a:rPr lang="en-US" sz="3000" dirty="0">
                <a:latin typeface="ML-Aathira" pitchFamily="82" charset="0"/>
              </a:rPr>
              <a:t>-b-</a:t>
            </a:r>
            <a:r>
              <a:rPr lang="en-US" sz="3000" dirty="0" err="1">
                <a:latin typeface="ML-Aathira" pitchFamily="82" charset="0"/>
              </a:rPr>
              <a:t>t¸Ä</a:t>
            </a:r>
            <a:r>
              <a:rPr lang="en-US" sz="3000" dirty="0">
                <a:latin typeface="ML-Aathira" pitchFamily="82" charset="0"/>
              </a:rPr>
              <a:t> IS-en\p \Sp-</a:t>
            </a:r>
            <a:r>
              <a:rPr lang="en-US" sz="3000" dirty="0" err="1">
                <a:latin typeface="ML-Aathira" pitchFamily="82" charset="0"/>
              </a:rPr>
              <a:t>hn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eqsS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hgn-sX-fnªp</a:t>
            </a:r>
            <a:r>
              <a:rPr lang="en-US" sz="3000" dirty="0">
                <a:latin typeface="ML-Aathira" pitchFamily="82" charset="0"/>
              </a:rPr>
              <a:t>. C{km-</a:t>
            </a:r>
            <a:r>
              <a:rPr lang="en-US" sz="3000" dirty="0" err="1">
                <a:latin typeface="ML-Aathira" pitchFamily="82" charset="0"/>
              </a:rPr>
              <a:t>tbÂ¡mÀ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AXn-eqsS</a:t>
            </a:r>
            <a:r>
              <a:rPr lang="en-US" sz="3000" dirty="0">
                <a:latin typeface="ML-Aathira" pitchFamily="82" charset="0"/>
              </a:rPr>
              <a:t> c£-s]-«p. ^d-</a:t>
            </a:r>
            <a:r>
              <a:rPr lang="en-US" sz="3000" dirty="0" err="1">
                <a:latin typeface="ML-Aathira" pitchFamily="82" charset="0"/>
              </a:rPr>
              <a:t>thmbpw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ssk</a:t>
            </a:r>
            <a:r>
              <a:rPr lang="en-US" sz="3000" dirty="0">
                <a:latin typeface="ML-Aathira" pitchFamily="82" charset="0"/>
              </a:rPr>
              <a:t>\</a:t>
            </a:r>
            <a:r>
              <a:rPr lang="en-US" sz="3000" dirty="0" err="1">
                <a:latin typeface="ML-Aathira" pitchFamily="82" charset="0"/>
              </a:rPr>
              <a:t>yhpw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shÅw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nd</a:t>
            </a:r>
            <a:r>
              <a:rPr lang="en-US" sz="3000" dirty="0">
                <a:latin typeface="ML-Aathira" pitchFamily="82" charset="0"/>
              </a:rPr>
              <a:t>-ª-</a:t>
            </a:r>
            <a:r>
              <a:rPr lang="en-US" sz="3000" dirty="0" err="1">
                <a:latin typeface="ML-Aathira" pitchFamily="82" charset="0"/>
              </a:rPr>
              <a:t>t¸mÄ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ap§n</a:t>
            </a:r>
            <a:r>
              <a:rPr lang="en-US" sz="3000" dirty="0">
                <a:latin typeface="ML-Aathira" pitchFamily="82" charset="0"/>
              </a:rPr>
              <a:t>-¨-¯p.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486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dirty="0">
                <a:latin typeface="ML-Aathira" pitchFamily="82" charset="0"/>
              </a:rPr>
              <a:t>    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s]k-lm-¯n-cp-\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mÄ</a:t>
            </a:r>
            <a:endParaRPr lang="en-US" sz="3000" dirty="0">
              <a:latin typeface="ML-Aathira" pitchFamily="82" charset="0"/>
            </a:endParaRPr>
          </a:p>
          <a:p>
            <a:pPr algn="just">
              <a:buBlip>
                <a:blip r:embed="rId3"/>
              </a:buBlip>
            </a:pPr>
            <a:r>
              <a:rPr lang="en-US" sz="3000" dirty="0">
                <a:latin typeface="ML-Aathira" pitchFamily="82" charset="0"/>
              </a:rPr>
              <a:t>s]</a:t>
            </a:r>
            <a:r>
              <a:rPr lang="en-US" sz="3000" dirty="0" err="1">
                <a:latin typeface="ML-Aathira" pitchFamily="82" charset="0"/>
              </a:rPr>
              <a:t>klm</a:t>
            </a:r>
            <a:r>
              <a:rPr lang="en-US" sz="3000" dirty="0">
                <a:latin typeface="ML-Aathira" pitchFamily="82" charset="0"/>
              </a:rPr>
              <a:t> þ IS-¶p-t]m-IÂ	</a:t>
            </a:r>
            <a:r>
              <a:rPr lang="en-US" sz="3000" dirty="0" err="1">
                <a:latin typeface="ML-Aathira" pitchFamily="82" charset="0"/>
              </a:rPr>
              <a:t>CuPn</a:t>
            </a:r>
            <a:r>
              <a:rPr lang="en-US" sz="3000" dirty="0">
                <a:latin typeface="ML-Aathira" pitchFamily="82" charset="0"/>
              </a:rPr>
              <a:t>-]</a:t>
            </a:r>
            <a:r>
              <a:rPr lang="en-US" sz="3000" dirty="0" err="1">
                <a:latin typeface="ML-Aathira" pitchFamily="82" charset="0"/>
              </a:rPr>
              <a:t>vXnÂ</a:t>
            </a:r>
            <a:r>
              <a:rPr lang="en-US" sz="3000" dirty="0">
                <a:latin typeface="ML-Aathira" pitchFamily="82" charset="0"/>
              </a:rPr>
              <a:t> \</a:t>
            </a:r>
            <a:r>
              <a:rPr lang="en-US" sz="3000" dirty="0" err="1">
                <a:latin typeface="ML-Aathira" pitchFamily="82" charset="0"/>
              </a:rPr>
              <a:t>n¶pÅ</a:t>
            </a:r>
            <a:r>
              <a:rPr lang="en-US" sz="3000" dirty="0">
                <a:latin typeface="ML-Aathira" pitchFamily="82" charset="0"/>
              </a:rPr>
              <a:t>- </a:t>
            </a:r>
            <a:r>
              <a:rPr lang="en-US" sz="3000" dirty="0" err="1">
                <a:latin typeface="ML-Aathira" pitchFamily="82" charset="0"/>
              </a:rPr>
              <a:t>tamN</a:t>
            </a:r>
            <a:r>
              <a:rPr lang="en-US" sz="3000" dirty="0">
                <a:latin typeface="ML-Aathira" pitchFamily="82" charset="0"/>
              </a:rPr>
              <a:t>-\-¯n\v </a:t>
            </a:r>
            <a:r>
              <a:rPr lang="en-US" sz="3000" dirty="0" err="1">
                <a:latin typeface="ML-Aathira" pitchFamily="82" charset="0"/>
              </a:rPr>
              <a:t>Hcp</a:t>
            </a:r>
            <a:r>
              <a:rPr lang="en-US" sz="3000" dirty="0">
                <a:latin typeface="ML-Aathira" pitchFamily="82" charset="0"/>
              </a:rPr>
              <a:t>-¡-</a:t>
            </a:r>
            <a:r>
              <a:rPr lang="en-US" sz="3000" dirty="0" err="1">
                <a:latin typeface="ML-Aathira" pitchFamily="82" charset="0"/>
              </a:rPr>
              <a:t>ambn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ssZhw</a:t>
            </a:r>
            <a:r>
              <a:rPr lang="en-US" sz="3000" dirty="0">
                <a:latin typeface="ML-Aathira" pitchFamily="82" charset="0"/>
              </a:rPr>
              <a:t> C{km-</a:t>
            </a:r>
            <a:r>
              <a:rPr lang="en-US" sz="3000" dirty="0" err="1">
                <a:latin typeface="ML-Aathira" pitchFamily="82" charset="0"/>
              </a:rPr>
              <a:t>tbÂ¡m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tcmSp</a:t>
            </a:r>
            <a:r>
              <a:rPr lang="en-US" sz="3000" dirty="0">
                <a:latin typeface="ML-Aathira" pitchFamily="82" charset="0"/>
              </a:rPr>
              <a:t> s]</a:t>
            </a:r>
            <a:r>
              <a:rPr lang="en-US" sz="3000" dirty="0" err="1">
                <a:latin typeface="ML-Aathira" pitchFamily="82" charset="0"/>
              </a:rPr>
              <a:t>kmlm</a:t>
            </a:r>
            <a:r>
              <a:rPr lang="en-US" sz="3000" dirty="0">
                <a:latin typeface="ML-Aathira" pitchFamily="82" charset="0"/>
              </a:rPr>
              <a:t> `£n-¡p hm³ </a:t>
            </a:r>
            <a:r>
              <a:rPr lang="en-US" sz="3000" dirty="0" err="1">
                <a:latin typeface="ML-Aathira" pitchFamily="82" charset="0"/>
              </a:rPr>
              <a:t>Bh</a:t>
            </a:r>
            <a:r>
              <a:rPr lang="en-US" sz="3000" dirty="0">
                <a:latin typeface="ML-Aathira" pitchFamily="82" charset="0"/>
              </a:rPr>
              <a:t>-</a:t>
            </a:r>
            <a:r>
              <a:rPr lang="en-US" sz="3000" dirty="0" err="1">
                <a:latin typeface="ML-Aathira" pitchFamily="82" charset="0"/>
              </a:rPr>
              <a:t>iy</a:t>
            </a:r>
            <a:r>
              <a:rPr lang="en-US" sz="3000" dirty="0">
                <a:latin typeface="ML-Aathira" pitchFamily="82" charset="0"/>
              </a:rPr>
              <a:t>-s¸-«p. </a:t>
            </a:r>
          </a:p>
          <a:p>
            <a:pPr algn="just">
              <a:buBlip>
                <a:blip r:embed="rId3"/>
              </a:buBlip>
            </a:pPr>
            <a:r>
              <a:rPr lang="en-US" sz="3000" dirty="0">
                <a:latin typeface="ML-Aathira" pitchFamily="82" charset="0"/>
              </a:rPr>
              <a:t>]</a:t>
            </a:r>
            <a:r>
              <a:rPr lang="en-US" sz="3000" dirty="0" err="1">
                <a:latin typeface="ML-Aathira" pitchFamily="82" charset="0"/>
              </a:rPr>
              <a:t>pXn</a:t>
            </a:r>
            <a:r>
              <a:rPr lang="en-US" sz="3000" dirty="0">
                <a:latin typeface="ML-Aathira" pitchFamily="82" charset="0"/>
              </a:rPr>
              <a:t>-b-\n-b-a-P-\-</a:t>
            </a:r>
            <a:r>
              <a:rPr lang="en-US" sz="3000" dirty="0" err="1">
                <a:latin typeface="ML-Aathira" pitchFamily="82" charset="0"/>
              </a:rPr>
              <a:t>amb</a:t>
            </a:r>
            <a:r>
              <a:rPr lang="en-US" sz="3000" dirty="0">
                <a:latin typeface="ML-Aathira" pitchFamily="82" charset="0"/>
              </a:rPr>
              <a:t> \½fpw s]k-lm-¯n-cp-\</a:t>
            </a:r>
            <a:r>
              <a:rPr lang="en-US" sz="3000" dirty="0" err="1">
                <a:latin typeface="ML-Aathira" pitchFamily="82" charset="0"/>
              </a:rPr>
              <a:t>mÄ</a:t>
            </a:r>
            <a:r>
              <a:rPr lang="en-US" sz="3000" dirty="0">
                <a:latin typeface="ML-Aathira" pitchFamily="82" charset="0"/>
              </a:rPr>
              <a:t> BN-</a:t>
            </a:r>
            <a:r>
              <a:rPr lang="en-US" sz="3000" dirty="0" err="1">
                <a:latin typeface="ML-Aathira" pitchFamily="82" charset="0"/>
              </a:rPr>
              <a:t>cn</a:t>
            </a:r>
            <a:r>
              <a:rPr lang="en-US" sz="3000" dirty="0">
                <a:latin typeface="ML-Aathira" pitchFamily="82" charset="0"/>
              </a:rPr>
              <a:t>-¡p-¶p-­v. </a:t>
            </a:r>
            <a:r>
              <a:rPr lang="en-US" sz="3000" dirty="0" err="1">
                <a:latin typeface="ML-Aathira" pitchFamily="82" charset="0"/>
              </a:rPr>
              <a:t>ssZhw</a:t>
            </a:r>
            <a:r>
              <a:rPr lang="en-US" sz="3000" dirty="0">
                <a:latin typeface="ML-Aathira" pitchFamily="82" charset="0"/>
              </a:rPr>
              <a:t> </a:t>
            </a:r>
            <a:r>
              <a:rPr lang="en-US" sz="3000" dirty="0" err="1">
                <a:latin typeface="ML-Aathira" pitchFamily="82" charset="0"/>
              </a:rPr>
              <a:t>tami-bn-eqsS</a:t>
            </a:r>
            <a:r>
              <a:rPr lang="en-US" sz="3000" dirty="0">
                <a:latin typeface="ML-Aathira" pitchFamily="82" charset="0"/>
              </a:rPr>
              <a:t> t\</a:t>
            </a:r>
            <a:r>
              <a:rPr lang="en-US" sz="3000" dirty="0" err="1">
                <a:latin typeface="ML-Aathira" pitchFamily="82" charset="0"/>
              </a:rPr>
              <a:t>cn«p</a:t>
            </a:r>
            <a:r>
              <a:rPr lang="en-US" sz="3000" dirty="0">
                <a:latin typeface="ML-Aathira" pitchFamily="82" charset="0"/>
              </a:rPr>
              <a:t> {]</a:t>
            </a:r>
            <a:r>
              <a:rPr lang="en-US" sz="3000" dirty="0" err="1">
                <a:latin typeface="ML-Aathira" pitchFamily="82" charset="0"/>
              </a:rPr>
              <a:t>hÀ¯n¨mWv</a:t>
            </a:r>
            <a:r>
              <a:rPr lang="en-US" sz="3000" dirty="0">
                <a:latin typeface="ML-Aathira" pitchFamily="82" charset="0"/>
              </a:rPr>
              <a:t>  C{km-</a:t>
            </a:r>
            <a:r>
              <a:rPr lang="en-US" sz="3000" dirty="0" err="1">
                <a:latin typeface="ML-Aathira" pitchFamily="82" charset="0"/>
              </a:rPr>
              <a:t>tbÂ¡msc</a:t>
            </a:r>
            <a:r>
              <a:rPr lang="en-US" sz="3000" dirty="0">
                <a:latin typeface="ML-Aathira" pitchFamily="82" charset="0"/>
              </a:rPr>
              <a:t> c£-s¸-Sp-¯n-b-Xv.</a:t>
            </a:r>
          </a:p>
          <a:p>
            <a:pPr algn="just">
              <a:buBlip>
                <a:blip r:embed="rId3"/>
              </a:buBlip>
            </a:pPr>
            <a:r>
              <a:rPr lang="en-US" sz="3000" dirty="0" err="1">
                <a:latin typeface="ML-Aathira" pitchFamily="82" charset="0"/>
              </a:rPr>
              <a:t>ssZhs</a:t>
            </a:r>
            <a:r>
              <a:rPr lang="en-US" sz="3000" dirty="0">
                <a:latin typeface="ML-Aathira" pitchFamily="82" charset="0"/>
              </a:rPr>
              <a:t>¯ </a:t>
            </a:r>
            <a:r>
              <a:rPr lang="en-US" sz="3000" dirty="0" err="1">
                <a:latin typeface="ML-Aathira" pitchFamily="82" charset="0"/>
              </a:rPr>
              <a:t>IqSp</a:t>
            </a:r>
            <a:r>
              <a:rPr lang="en-US" sz="3000" dirty="0">
                <a:latin typeface="ML-Aathira" pitchFamily="82" charset="0"/>
              </a:rPr>
              <a:t>-XÂ </a:t>
            </a:r>
            <a:r>
              <a:rPr lang="en-US" sz="3000" dirty="0" err="1">
                <a:latin typeface="ML-Aathira" pitchFamily="82" charset="0"/>
              </a:rPr>
              <a:t>kvt</a:t>
            </a:r>
            <a:r>
              <a:rPr lang="en-US" sz="3000" dirty="0">
                <a:latin typeface="ML-Aathira" pitchFamily="82" charset="0"/>
              </a:rPr>
              <a:t>\</a:t>
            </a:r>
            <a:r>
              <a:rPr lang="en-US" sz="3000" dirty="0" err="1">
                <a:latin typeface="ML-Aathira" pitchFamily="82" charset="0"/>
              </a:rPr>
              <a:t>ln</a:t>
            </a:r>
            <a:r>
              <a:rPr lang="en-US" sz="3000" dirty="0">
                <a:latin typeface="ML-Aathira" pitchFamily="82" charset="0"/>
              </a:rPr>
              <a:t>-¡m\pw A\p-k-</a:t>
            </a:r>
            <a:r>
              <a:rPr lang="en-US" sz="3000" dirty="0" err="1">
                <a:latin typeface="ML-Aathira" pitchFamily="82" charset="0"/>
              </a:rPr>
              <a:t>cn</a:t>
            </a:r>
            <a:r>
              <a:rPr lang="en-US" sz="3000" dirty="0">
                <a:latin typeface="ML-Aathira" pitchFamily="82" charset="0"/>
              </a:rPr>
              <a:t>-¡m\pw \mw ]</a:t>
            </a:r>
            <a:r>
              <a:rPr lang="en-US" sz="3000" dirty="0" err="1">
                <a:latin typeface="ML-Aathira" pitchFamily="82" charset="0"/>
              </a:rPr>
              <a:t>cn</a:t>
            </a:r>
            <a:r>
              <a:rPr lang="en-US" sz="3000" dirty="0">
                <a:latin typeface="ML-Aathira" pitchFamily="82" charset="0"/>
              </a:rPr>
              <a:t>-{</a:t>
            </a:r>
            <a:r>
              <a:rPr lang="en-US" sz="3000" dirty="0" err="1">
                <a:latin typeface="ML-Aathira" pitchFamily="82" charset="0"/>
              </a:rPr>
              <a:t>i</a:t>
            </a:r>
            <a:r>
              <a:rPr lang="en-US" sz="3000" dirty="0">
                <a:latin typeface="ML-Aathira" pitchFamily="82" charset="0"/>
              </a:rPr>
              <a:t>-an-¡-</a:t>
            </a:r>
            <a:r>
              <a:rPr lang="en-US" sz="3000" dirty="0" err="1">
                <a:latin typeface="ML-Aathira" pitchFamily="82" charset="0"/>
              </a:rPr>
              <a:t>Ww</a:t>
            </a:r>
            <a:r>
              <a:rPr lang="en-US" sz="3000" dirty="0">
                <a:latin typeface="ML-Aathira" pitchFamily="82" charset="0"/>
              </a:rPr>
              <a:t>. 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516948436_8c3792eab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57200" y="2743200"/>
            <a:ext cx="82296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mÀ°n¡mw</a:t>
            </a:r>
            <a:endParaRPr lang="en-US" sz="4400" b="1" dirty="0">
              <a:latin typeface="ML-Aathira" pitchFamily="82" charset="0"/>
            </a:endParaRPr>
          </a:p>
          <a:p>
            <a:pPr algn="ctr"/>
            <a:r>
              <a:rPr lang="en-US" sz="3200" b="1" dirty="0">
                <a:latin typeface="ML-Aathira" pitchFamily="82" charset="0"/>
              </a:rPr>
              <a:t>^</a:t>
            </a:r>
            <a:r>
              <a:rPr lang="en-US" sz="3200" b="1" dirty="0" err="1">
                <a:latin typeface="ML-Aathira" pitchFamily="82" charset="0"/>
              </a:rPr>
              <a:t>dthmbpsS</a:t>
            </a:r>
            <a:r>
              <a:rPr lang="en-US" sz="3200" b="1" dirty="0">
                <a:latin typeface="ML-Aathira" pitchFamily="82" charset="0"/>
              </a:rPr>
              <a:t> B[n]</a:t>
            </a:r>
            <a:r>
              <a:rPr lang="en-US" sz="3200" b="1" dirty="0" err="1">
                <a:latin typeface="ML-Aathira" pitchFamily="82" charset="0"/>
              </a:rPr>
              <a:t>Xy¯nÂ</a:t>
            </a:r>
            <a:r>
              <a:rPr lang="en-US" sz="3200" b="1" dirty="0">
                <a:latin typeface="ML-Aathira" pitchFamily="82" charset="0"/>
              </a:rPr>
              <a:t>\</a:t>
            </a:r>
            <a:r>
              <a:rPr lang="en-US" sz="3200" b="1" dirty="0" err="1">
                <a:latin typeface="ML-Aathira" pitchFamily="82" charset="0"/>
              </a:rPr>
              <a:t>n¶v</a:t>
            </a:r>
            <a:r>
              <a:rPr lang="en-US" sz="3200" b="1" dirty="0">
                <a:latin typeface="ML-Aathira" pitchFamily="82" charset="0"/>
              </a:rPr>
              <a:t> C{</a:t>
            </a:r>
            <a:r>
              <a:rPr lang="en-US" sz="3200" b="1" dirty="0" err="1">
                <a:latin typeface="ML-Aathira" pitchFamily="82" charset="0"/>
              </a:rPr>
              <a:t>kmtbens</a:t>
            </a:r>
            <a:r>
              <a:rPr lang="en-US" sz="3200" b="1" dirty="0">
                <a:latin typeface="ML-Aathira" pitchFamily="82" charset="0"/>
              </a:rPr>
              <a:t>\ </a:t>
            </a:r>
          </a:p>
          <a:p>
            <a:pPr algn="ctr"/>
            <a:r>
              <a:rPr lang="pt-BR" sz="3200" b="1" dirty="0">
                <a:latin typeface="ML-Aathira" pitchFamily="82" charset="0"/>
              </a:rPr>
              <a:t>c£n¨ ssZhta, Xn·bpsS _Ô\§fnÂ \n¶p </a:t>
            </a:r>
            <a:r>
              <a:rPr lang="en-US" sz="3200" b="1" dirty="0" err="1">
                <a:latin typeface="ML-Aathira" pitchFamily="82" charset="0"/>
              </a:rPr>
              <a:t>R§sf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c£n¨p</a:t>
            </a:r>
            <a:r>
              <a:rPr lang="en-US" sz="3200" b="1" dirty="0">
                <a:latin typeface="ML-Aathira" pitchFamily="82" charset="0"/>
              </a:rPr>
              <a:t> ]</a:t>
            </a:r>
            <a:r>
              <a:rPr lang="en-US" sz="3200" b="1" dirty="0" err="1">
                <a:latin typeface="ML-Aathira" pitchFamily="82" charset="0"/>
              </a:rPr>
              <a:t>cn</a:t>
            </a:r>
            <a:r>
              <a:rPr lang="en-US" sz="3200" b="1" dirty="0">
                <a:latin typeface="ML-Aathira" pitchFamily="82" charset="0"/>
              </a:rPr>
              <a:t>]</a:t>
            </a:r>
            <a:r>
              <a:rPr lang="en-US" sz="3200" b="1" dirty="0" err="1">
                <a:latin typeface="ML-Aathira" pitchFamily="82" charset="0"/>
              </a:rPr>
              <a:t>men¡Wta</a:t>
            </a:r>
            <a:endParaRPr lang="en-US" sz="3200" b="1" dirty="0">
              <a:latin typeface="ML-Aathira" pitchFamily="82" charset="0"/>
            </a:endParaRPr>
          </a:p>
        </p:txBody>
      </p:sp>
      <p:pic>
        <p:nvPicPr>
          <p:cNvPr id="7" name="Picture 2" descr="C:\Users\user\Desktop\Untitled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685800"/>
            <a:ext cx="1617286" cy="196131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pter_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066800" y="2133600"/>
            <a:ext cx="304800" cy="304800"/>
          </a:xfrm>
          <a:prstGeom prst="rect">
            <a:avLst/>
          </a:prstGeom>
        </p:spPr>
      </p:pic>
      <p:pic>
        <p:nvPicPr>
          <p:cNvPr id="7" name="Picture 6" descr="516948436_8c3792eab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angels_song-cropped.jpg"/>
          <p:cNvPicPr>
            <a:picLocks noChangeAspect="1"/>
          </p:cNvPicPr>
          <p:nvPr/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381000" y="685800"/>
            <a:ext cx="1819181" cy="25908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9"/>
          <p:cNvSpPr txBox="1"/>
          <p:nvPr/>
        </p:nvSpPr>
        <p:spPr>
          <a:xfrm>
            <a:off x="2819400" y="685800"/>
            <a:ext cx="5486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ap¡p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 ]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mSmw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Zn\§</a:t>
            </a:r>
            <a:r>
              <a:rPr lang="en-US" sz="2200" b="1" dirty="0" err="1">
                <a:latin typeface="ML-Aathira" pitchFamily="82" charset="0"/>
              </a:rPr>
              <a:t>tfmtcm¶p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IS¶pt</a:t>
            </a:r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mIth</a:t>
            </a:r>
            <a:r>
              <a:rPr lang="en-US" sz="2200" b="1" dirty="0">
                <a:latin typeface="ML-Aathira" pitchFamily="82" charset="0"/>
              </a:rPr>
              <a:t>,</a:t>
            </a:r>
          </a:p>
          <a:p>
            <a:r>
              <a:rPr lang="en-US" sz="2200" b="1" dirty="0">
                <a:latin typeface="ML-Aathira" pitchFamily="82" charset="0"/>
              </a:rPr>
              <a:t>a\w </a:t>
            </a:r>
            <a:r>
              <a:rPr lang="en-US" sz="2200" b="1" dirty="0" err="1">
                <a:latin typeface="ML-Aathira" pitchFamily="82" charset="0"/>
              </a:rPr>
              <a:t>IpfnÀ¯hÀ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IS¶pt</a:t>
            </a:r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mIbmbv</a:t>
            </a:r>
            <a:r>
              <a:rPr lang="en-US" sz="2200" b="1" dirty="0">
                <a:latin typeface="ML-Aathira" pitchFamily="82" charset="0"/>
              </a:rPr>
              <a:t>,</a:t>
            </a:r>
          </a:p>
          <a:p>
            <a:r>
              <a:rPr lang="en-US" sz="2200" b="1" dirty="0" err="1">
                <a:latin typeface="ML-Aathira" pitchFamily="82" charset="0"/>
              </a:rPr>
              <a:t>ASnaIÄ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kÀhkzX</a:t>
            </a:r>
            <a:r>
              <a:rPr lang="en-US" sz="2200" b="1" dirty="0">
                <a:latin typeface="ML-Aathira" pitchFamily="82" charset="0"/>
              </a:rPr>
              <a:t>{´cmIphm³</a:t>
            </a:r>
          </a:p>
          <a:p>
            <a:r>
              <a:rPr lang="en-US" sz="2200" b="1" dirty="0" err="1">
                <a:latin typeface="ML-Aathira" pitchFamily="82" charset="0"/>
              </a:rPr>
              <a:t>ASnsXämXn</a:t>
            </a:r>
            <a:r>
              <a:rPr lang="en-US" sz="2200" b="1" dirty="0">
                <a:latin typeface="ML-Aathira" pitchFamily="82" charset="0"/>
              </a:rPr>
              <a:t>\nbXnÀ¯nImWphm³</a:t>
            </a: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bn¨p</a:t>
            </a:r>
            <a:r>
              <a:rPr lang="en-US" sz="2200" b="1" dirty="0" err="1">
                <a:latin typeface="ML-Aathira" pitchFamily="82" charset="0"/>
              </a:rPr>
              <a:t>t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Àhgn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ssZham¡SÂ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apdn¨p</a:t>
            </a:r>
            <a:r>
              <a:rPr lang="en-US" sz="2200" b="1" dirty="0">
                <a:latin typeface="ML-Aathira" pitchFamily="82" charset="0"/>
              </a:rPr>
              <a:t> ]</a:t>
            </a:r>
            <a:r>
              <a:rPr lang="en-US" sz="2200" b="1" dirty="0" err="1">
                <a:latin typeface="ML-Aathira" pitchFamily="82" charset="0"/>
              </a:rPr>
              <a:t>mXIsfmcp¡n</a:t>
            </a:r>
            <a:r>
              <a:rPr lang="en-US" sz="2200" b="1" dirty="0">
                <a:latin typeface="ML-Aathira" pitchFamily="82" charset="0"/>
              </a:rPr>
              <a:t> cm]IÂ</a:t>
            </a: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>
                <a:latin typeface="ML-Aathira" pitchFamily="82" charset="0"/>
              </a:rPr>
              <a:t>At\</a:t>
            </a:r>
            <a:r>
              <a:rPr lang="en-US" sz="2200" b="1" dirty="0" err="1">
                <a:latin typeface="ML-Aathira" pitchFamily="82" charset="0"/>
              </a:rPr>
              <a:t>I_m</a:t>
            </a:r>
            <a:r>
              <a:rPr lang="en-US" sz="2200" b="1" dirty="0">
                <a:latin typeface="ML-Aathira" pitchFamily="82" charset="0"/>
              </a:rPr>
              <a:t>[</a:t>
            </a:r>
            <a:r>
              <a:rPr lang="en-US" sz="2200" b="1" dirty="0" err="1">
                <a:latin typeface="ML-Aathira" pitchFamily="82" charset="0"/>
              </a:rPr>
              <a:t>IfIän</a:t>
            </a:r>
            <a:r>
              <a:rPr lang="en-US" sz="2200" b="1" dirty="0">
                <a:latin typeface="ML-Aathira" pitchFamily="82" charset="0"/>
              </a:rPr>
              <a:t>, `£</a:t>
            </a:r>
            <a:r>
              <a:rPr lang="en-US" sz="2200" b="1" dirty="0" err="1">
                <a:latin typeface="ML-Aathira" pitchFamily="82" charset="0"/>
              </a:rPr>
              <a:t>Ww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	</a:t>
            </a:r>
            <a:r>
              <a:rPr lang="en-US" sz="2200" b="1" dirty="0" err="1">
                <a:latin typeface="ML-Aathira" pitchFamily="82" charset="0"/>
              </a:rPr>
              <a:t>AhÀ¡p</a:t>
            </a:r>
            <a:r>
              <a:rPr lang="en-US" sz="2200" b="1" dirty="0">
                <a:latin typeface="ML-Aathira" pitchFamily="82" charset="0"/>
              </a:rPr>
              <a:t>\Âiphm</a:t>
            </a:r>
            <a:r>
              <a:rPr lang="en-US" sz="2200" b="1" dirty="0">
                <a:latin typeface="ML-Aathira" pitchFamily="82" charset="0"/>
              </a:rPr>
              <a:t>³ </a:t>
            </a:r>
            <a:r>
              <a:rPr lang="en-US" sz="2200" b="1" dirty="0" err="1">
                <a:latin typeface="ML-Aathira" pitchFamily="82" charset="0"/>
              </a:rPr>
              <a:t>Xpd¶phoYnIÄ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IS¶pt</a:t>
            </a:r>
            <a:r>
              <a:rPr lang="en-US" sz="2200" b="1" dirty="0">
                <a:latin typeface="ML-Aathira" pitchFamily="82" charset="0"/>
              </a:rPr>
              <a:t>]mIen</a:t>
            </a:r>
            <a:r>
              <a:rPr lang="en-US" sz="2200" b="1" dirty="0">
                <a:latin typeface="ML-Aathira" pitchFamily="82" charset="0"/>
              </a:rPr>
              <a:t>³ Zn\w </a:t>
            </a:r>
            <a:r>
              <a:rPr lang="en-US" sz="2200" b="1" dirty="0" err="1">
                <a:latin typeface="ML-Aathira" pitchFamily="82" charset="0"/>
              </a:rPr>
              <a:t>Ipdn¡th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 err="1">
                <a:latin typeface="ML-Aathira" pitchFamily="82" charset="0"/>
              </a:rPr>
              <a:t>IXInÂ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cà¯n¶Sbmfw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I­p</a:t>
            </a:r>
            <a:r>
              <a:rPr lang="en-US" sz="2200" b="1" dirty="0">
                <a:latin typeface="ML-Aathira" pitchFamily="82" charset="0"/>
              </a:rPr>
              <a:t>.</a:t>
            </a:r>
          </a:p>
          <a:p>
            <a:r>
              <a:rPr lang="en-US" sz="2200" b="1" dirty="0">
                <a:latin typeface="ML-Aathira" pitchFamily="82" charset="0"/>
              </a:rPr>
              <a:t>s]</a:t>
            </a:r>
            <a:r>
              <a:rPr lang="en-US" sz="2200" b="1" dirty="0" err="1">
                <a:latin typeface="ML-Aathira" pitchFamily="82" charset="0"/>
              </a:rPr>
              <a:t>klbmWnXp</a:t>
            </a:r>
            <a:r>
              <a:rPr lang="en-US" sz="2200" b="1" dirty="0">
                <a:latin typeface="ML-Aathira" pitchFamily="82" charset="0"/>
              </a:rPr>
              <a:t> </a:t>
            </a:r>
            <a:r>
              <a:rPr lang="en-US" sz="2200" b="1" dirty="0" err="1">
                <a:latin typeface="ML-Aathira" pitchFamily="82" charset="0"/>
              </a:rPr>
              <a:t>al¯zcq</a:t>
            </a:r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sâ</a:t>
            </a:r>
            <a:endParaRPr lang="en-US" sz="2200" b="1" dirty="0">
              <a:latin typeface="ML-Aathira" pitchFamily="82" charset="0"/>
            </a:endParaRPr>
          </a:p>
          <a:p>
            <a:r>
              <a:rPr lang="en-US" sz="2200" b="1" dirty="0">
                <a:latin typeface="ML-Aathira" pitchFamily="82" charset="0"/>
              </a:rPr>
              <a:t>]</a:t>
            </a:r>
            <a:r>
              <a:rPr lang="en-US" sz="2200" b="1" dirty="0" err="1">
                <a:latin typeface="ML-Aathira" pitchFamily="82" charset="0"/>
              </a:rPr>
              <a:t>caiànboZn</a:t>
            </a:r>
            <a:r>
              <a:rPr lang="en-US" sz="2200" b="1" dirty="0">
                <a:latin typeface="ML-Aathira" pitchFamily="82" charset="0"/>
              </a:rPr>
              <a:t>\</a:t>
            </a:r>
            <a:r>
              <a:rPr lang="en-US" sz="2200" b="1" dirty="0" err="1">
                <a:latin typeface="ML-Aathira" pitchFamily="82" charset="0"/>
              </a:rPr>
              <a:t>apWÀ¯p¶p</a:t>
            </a:r>
            <a:r>
              <a:rPr lang="en-US" sz="2200" b="1" dirty="0">
                <a:latin typeface="ML-Aathira" pitchFamily="82" charset="0"/>
              </a:rPr>
              <a:t>.</a:t>
            </a:r>
            <a:endParaRPr lang="en-US" sz="2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516948436_8c3792eab2.jpg"/>
          <p:cNvPicPr>
            <a:picLocks noChangeAspect="1"/>
          </p:cNvPicPr>
          <p:nvPr/>
        </p:nvPicPr>
        <p:blipFill>
          <a:blip r:embed="rId2"/>
          <a:srcRect b="23333"/>
          <a:stretch>
            <a:fillRect/>
          </a:stretch>
        </p:blipFill>
        <p:spPr bwMode="auto">
          <a:xfrm>
            <a:off x="685800" y="914400"/>
            <a:ext cx="8001000" cy="45720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3400" y="2228671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r>
              <a:rPr lang="en-US" sz="4000" b="1" dirty="0">
                <a:solidFill>
                  <a:srgbClr val="FF0000"/>
                </a:solidFill>
                <a:latin typeface="ML-Aathira" pitchFamily="82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ML-Aathira" pitchFamily="82" charset="0"/>
              </a:rPr>
              <a:t>hnhcn¡mw</a:t>
            </a:r>
            <a:endParaRPr lang="en-US" sz="40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200" b="1" dirty="0" err="1">
                <a:latin typeface="ML-Aathira" pitchFamily="82" charset="0"/>
              </a:rPr>
              <a:t>CuPn</a:t>
            </a:r>
            <a:r>
              <a:rPr lang="en-US" sz="3200" b="1" dirty="0">
                <a:latin typeface="ML-Aathira" pitchFamily="82" charset="0"/>
              </a:rPr>
              <a:t>]</a:t>
            </a:r>
            <a:r>
              <a:rPr lang="en-US" sz="3200" b="1" dirty="0" err="1">
                <a:latin typeface="ML-Aathira" pitchFamily="82" charset="0"/>
              </a:rPr>
              <a:t>vXnse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BZyPmXsc</a:t>
            </a:r>
            <a:r>
              <a:rPr lang="en-US" sz="3200" b="1" dirty="0">
                <a:latin typeface="ML-Aathira" pitchFamily="82" charset="0"/>
              </a:rPr>
              <a:t> h[</a:t>
            </a:r>
            <a:r>
              <a:rPr lang="en-US" sz="3200" b="1" dirty="0" err="1">
                <a:latin typeface="ML-Aathira" pitchFamily="82" charset="0"/>
              </a:rPr>
              <a:t>n¡p</a:t>
            </a:r>
            <a:r>
              <a:rPr lang="en-US" sz="3200" b="1" dirty="0">
                <a:latin typeface="ML-Aathira" pitchFamily="82" charset="0"/>
              </a:rPr>
              <a:t>¶ </a:t>
            </a:r>
            <a:r>
              <a:rPr lang="en-US" sz="3200" b="1" dirty="0" err="1">
                <a:latin typeface="ML-Aathira" pitchFamily="82" charset="0"/>
              </a:rPr>
              <a:t>kw`hw</a:t>
            </a:r>
            <a:r>
              <a:rPr lang="en-US" sz="3200" b="1" dirty="0">
                <a:latin typeface="ML-Aathira" pitchFamily="82" charset="0"/>
              </a:rPr>
              <a:t> </a:t>
            </a:r>
            <a:r>
              <a:rPr lang="en-US" sz="3200" b="1" dirty="0" err="1">
                <a:latin typeface="ML-Aathira" pitchFamily="82" charset="0"/>
              </a:rPr>
              <a:t>hnhcn¡pI</a:t>
            </a:r>
            <a:endParaRPr lang="en-US" sz="3200" b="1" dirty="0">
              <a:latin typeface="ML-Aathira" pitchFamily="8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1118</TotalTime>
  <Words>178</Words>
  <Application>Microsoft Office PowerPoint</Application>
  <PresentationFormat>On-screen Show (4:3)</PresentationFormat>
  <Paragraphs>62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c£-Is\ Im¯n-cp¶ P\w kotdm ae-_mÀ k`-bpsS hnizmk  ]cn-io-e\ ]mTm-hen.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c£I\mb ssZhw</dc:title>
  <dc:creator>Administrator</dc:creator>
  <cp:lastModifiedBy>Administrator</cp:lastModifiedBy>
  <cp:revision>182</cp:revision>
  <dcterms:created xsi:type="dcterms:W3CDTF">2012-01-18T04:19:31Z</dcterms:created>
  <dcterms:modified xsi:type="dcterms:W3CDTF">2013-10-31T03:02:09Z</dcterms:modified>
</cp:coreProperties>
</file>